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4" r:id="rId4"/>
    <p:sldMasterId id="2147484221" r:id="rId5"/>
    <p:sldMasterId id="2147485453" r:id="rId6"/>
  </p:sldMasterIdLst>
  <p:notesMasterIdLst>
    <p:notesMasterId r:id="rId9"/>
  </p:notesMasterIdLst>
  <p:sldIdLst>
    <p:sldId id="262" r:id="rId7"/>
    <p:sldId id="263" r:id="rId8"/>
  </p:sldIdLst>
  <p:sldSz cx="6858000" cy="9144000" type="screen4x3"/>
  <p:notesSz cx="6807200" cy="99393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6ACEB6"/>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2496" y="48"/>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a:extLst>
              <a:ext uri="{FF2B5EF4-FFF2-40B4-BE49-F238E27FC236}">
                <a16:creationId xmlns:a16="http://schemas.microsoft.com/office/drawing/2014/main" id="{C87D4159-DF79-4088-82CE-1E1F8D326832}"/>
              </a:ext>
            </a:extLst>
          </p:cNvPr>
          <p:cNvSpPr>
            <a:spLocks noGrp="1"/>
          </p:cNvSpPr>
          <p:nvPr>
            <p:ph type="hdr" sz="quarter"/>
          </p:nvPr>
        </p:nvSpPr>
        <p:spPr>
          <a:xfrm>
            <a:off x="0" y="0"/>
            <a:ext cx="2951163" cy="496888"/>
          </a:xfrm>
          <a:prstGeom prst="rect">
            <a:avLst/>
          </a:prstGeom>
        </p:spPr>
        <p:txBody>
          <a:bodyPr vert="horz" lIns="91376" tIns="45689" rIns="91376" bIns="45689" rtlCol="0"/>
          <a:lstStyle>
            <a:lvl1pPr algn="l" eaLnBrk="1" hangingPunct="1">
              <a:defRPr sz="1100">
                <a:latin typeface="Arial" charset="0"/>
                <a:ea typeface="ＭＳ Ｐゴシック" charset="-128"/>
              </a:defRPr>
            </a:lvl1pPr>
          </a:lstStyle>
          <a:p>
            <a:pPr>
              <a:defRPr/>
            </a:pPr>
            <a:endParaRPr lang="ja-JP" altLang="en-US"/>
          </a:p>
        </p:txBody>
      </p:sp>
      <p:sp>
        <p:nvSpPr>
          <p:cNvPr id="3" name="日付プレースホルダ 2">
            <a:extLst>
              <a:ext uri="{FF2B5EF4-FFF2-40B4-BE49-F238E27FC236}">
                <a16:creationId xmlns:a16="http://schemas.microsoft.com/office/drawing/2014/main" id="{8ABCA3AF-1642-4A8A-9E10-7653A9653934}"/>
              </a:ext>
            </a:extLst>
          </p:cNvPr>
          <p:cNvSpPr>
            <a:spLocks noGrp="1"/>
          </p:cNvSpPr>
          <p:nvPr>
            <p:ph type="dt" idx="1"/>
          </p:nvPr>
        </p:nvSpPr>
        <p:spPr>
          <a:xfrm>
            <a:off x="3854450" y="0"/>
            <a:ext cx="2951163" cy="496888"/>
          </a:xfrm>
          <a:prstGeom prst="rect">
            <a:avLst/>
          </a:prstGeom>
        </p:spPr>
        <p:txBody>
          <a:bodyPr vert="horz" lIns="91376" tIns="45689" rIns="91376" bIns="45689" rtlCol="0"/>
          <a:lstStyle>
            <a:lvl1pPr algn="r" eaLnBrk="1" hangingPunct="1">
              <a:defRPr sz="1100">
                <a:latin typeface="Arial" charset="0"/>
                <a:ea typeface="ＭＳ Ｐゴシック" charset="-128"/>
              </a:defRPr>
            </a:lvl1pPr>
          </a:lstStyle>
          <a:p>
            <a:pPr>
              <a:defRPr/>
            </a:pPr>
            <a:fld id="{EB1CDE6F-DC0D-4ED8-B5C1-EAA812584715}" type="datetimeFigureOut">
              <a:rPr lang="ja-JP" altLang="en-US"/>
              <a:pPr>
                <a:defRPr/>
              </a:pPr>
              <a:t>2024/4/23</a:t>
            </a:fld>
            <a:endParaRPr lang="ja-JP" altLang="en-US"/>
          </a:p>
        </p:txBody>
      </p:sp>
      <p:sp>
        <p:nvSpPr>
          <p:cNvPr id="4" name="スライド イメージ プレースホルダ 3">
            <a:extLst>
              <a:ext uri="{FF2B5EF4-FFF2-40B4-BE49-F238E27FC236}">
                <a16:creationId xmlns:a16="http://schemas.microsoft.com/office/drawing/2014/main" id="{1A4995AA-EEB7-4178-953B-A43B2392461C}"/>
              </a:ext>
            </a:extLst>
          </p:cNvPr>
          <p:cNvSpPr>
            <a:spLocks noGrp="1" noRot="1" noChangeAspect="1"/>
          </p:cNvSpPr>
          <p:nvPr>
            <p:ph type="sldImg" idx="2"/>
          </p:nvPr>
        </p:nvSpPr>
        <p:spPr>
          <a:xfrm>
            <a:off x="2005013" y="746125"/>
            <a:ext cx="2797175" cy="3730625"/>
          </a:xfrm>
          <a:prstGeom prst="rect">
            <a:avLst/>
          </a:prstGeom>
          <a:noFill/>
          <a:ln w="12700">
            <a:solidFill>
              <a:prstClr val="black"/>
            </a:solidFill>
          </a:ln>
        </p:spPr>
        <p:txBody>
          <a:bodyPr vert="horz" lIns="91376" tIns="45689" rIns="91376" bIns="45689" rtlCol="0" anchor="ctr"/>
          <a:lstStyle/>
          <a:p>
            <a:pPr lvl="0"/>
            <a:endParaRPr lang="ja-JP" altLang="en-US" noProof="0"/>
          </a:p>
        </p:txBody>
      </p:sp>
      <p:sp>
        <p:nvSpPr>
          <p:cNvPr id="5" name="ノート プレースホルダ 4">
            <a:extLst>
              <a:ext uri="{FF2B5EF4-FFF2-40B4-BE49-F238E27FC236}">
                <a16:creationId xmlns:a16="http://schemas.microsoft.com/office/drawing/2014/main" id="{C1599C65-E9B3-4C0E-A893-2719F0D95328}"/>
              </a:ext>
            </a:extLst>
          </p:cNvPr>
          <p:cNvSpPr>
            <a:spLocks noGrp="1"/>
          </p:cNvSpPr>
          <p:nvPr>
            <p:ph type="body" sz="quarter" idx="3"/>
          </p:nvPr>
        </p:nvSpPr>
        <p:spPr>
          <a:xfrm>
            <a:off x="682625" y="4721225"/>
            <a:ext cx="5441950" cy="4471988"/>
          </a:xfrm>
          <a:prstGeom prst="rect">
            <a:avLst/>
          </a:prstGeom>
        </p:spPr>
        <p:txBody>
          <a:bodyPr vert="horz" lIns="91376" tIns="45689" rIns="91376" bIns="45689"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a:extLst>
              <a:ext uri="{FF2B5EF4-FFF2-40B4-BE49-F238E27FC236}">
                <a16:creationId xmlns:a16="http://schemas.microsoft.com/office/drawing/2014/main" id="{8CFBC0A4-106F-48AD-BD7D-A2295FCA2E84}"/>
              </a:ext>
            </a:extLst>
          </p:cNvPr>
          <p:cNvSpPr>
            <a:spLocks noGrp="1"/>
          </p:cNvSpPr>
          <p:nvPr>
            <p:ph type="ftr" sz="quarter" idx="4"/>
          </p:nvPr>
        </p:nvSpPr>
        <p:spPr>
          <a:xfrm>
            <a:off x="0" y="9440863"/>
            <a:ext cx="2951163" cy="496887"/>
          </a:xfrm>
          <a:prstGeom prst="rect">
            <a:avLst/>
          </a:prstGeom>
        </p:spPr>
        <p:txBody>
          <a:bodyPr vert="horz" lIns="91376" tIns="45689" rIns="91376" bIns="45689" rtlCol="0" anchor="b"/>
          <a:lstStyle>
            <a:lvl1pPr algn="l" eaLnBrk="1" hangingPunct="1">
              <a:defRPr sz="1100">
                <a:latin typeface="Arial" charset="0"/>
                <a:ea typeface="ＭＳ Ｐゴシック" charset="-128"/>
              </a:defRPr>
            </a:lvl1pPr>
          </a:lstStyle>
          <a:p>
            <a:pPr>
              <a:defRPr/>
            </a:pPr>
            <a:endParaRPr lang="ja-JP" altLang="en-US"/>
          </a:p>
        </p:txBody>
      </p:sp>
      <p:sp>
        <p:nvSpPr>
          <p:cNvPr id="7" name="スライド番号プレースホルダ 6">
            <a:extLst>
              <a:ext uri="{FF2B5EF4-FFF2-40B4-BE49-F238E27FC236}">
                <a16:creationId xmlns:a16="http://schemas.microsoft.com/office/drawing/2014/main" id="{C8146F1B-56CB-4CD3-BBE0-131384D10526}"/>
              </a:ext>
            </a:extLst>
          </p:cNvPr>
          <p:cNvSpPr>
            <a:spLocks noGrp="1"/>
          </p:cNvSpPr>
          <p:nvPr>
            <p:ph type="sldNum" sz="quarter" idx="5"/>
          </p:nvPr>
        </p:nvSpPr>
        <p:spPr>
          <a:xfrm>
            <a:off x="3854450" y="9440863"/>
            <a:ext cx="2951163" cy="496887"/>
          </a:xfrm>
          <a:prstGeom prst="rect">
            <a:avLst/>
          </a:prstGeom>
        </p:spPr>
        <p:txBody>
          <a:bodyPr vert="horz" wrap="square" lIns="91376" tIns="45689" rIns="91376" bIns="45689" numCol="1" anchor="b" anchorCtr="0" compatLnSpc="1">
            <a:prstTxWarp prst="textNoShape">
              <a:avLst/>
            </a:prstTxWarp>
          </a:bodyPr>
          <a:lstStyle>
            <a:lvl1pPr algn="r" eaLnBrk="1" hangingPunct="1">
              <a:defRPr sz="1100"/>
            </a:lvl1pPr>
          </a:lstStyle>
          <a:p>
            <a:fld id="{B82DD3F5-1FC9-44BC-93C0-D770A61CC1B4}" type="slidenum">
              <a:rPr lang="ja-JP" altLang="en-US"/>
              <a:pPr/>
              <a:t>‹#›</a:t>
            </a:fld>
            <a:endParaRPr lang="ja-JP" altLang="en-US"/>
          </a:p>
        </p:txBody>
      </p:sp>
    </p:spTree>
    <p:extLst>
      <p:ext uri="{BB962C8B-B14F-4D97-AF65-F5344CB8AC3E}">
        <p14:creationId xmlns:p14="http://schemas.microsoft.com/office/powerpoint/2010/main" val="23766360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スライド イメージ プレースホルダ 1">
            <a:extLst>
              <a:ext uri="{FF2B5EF4-FFF2-40B4-BE49-F238E27FC236}">
                <a16:creationId xmlns:a16="http://schemas.microsoft.com/office/drawing/2014/main" id="{479DDAF3-432C-4BD0-B140-3FD661100D5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ノート プレースホルダ 2">
            <a:extLst>
              <a:ext uri="{FF2B5EF4-FFF2-40B4-BE49-F238E27FC236}">
                <a16:creationId xmlns:a16="http://schemas.microsoft.com/office/drawing/2014/main" id="{921A206A-1454-4F01-9245-D5B245DA97E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ja-JP" dirty="0"/>
          </a:p>
        </p:txBody>
      </p:sp>
      <p:sp>
        <p:nvSpPr>
          <p:cNvPr id="10244" name="スライド番号プレースホルダ 3">
            <a:extLst>
              <a:ext uri="{FF2B5EF4-FFF2-40B4-BE49-F238E27FC236}">
                <a16:creationId xmlns:a16="http://schemas.microsoft.com/office/drawing/2014/main" id="{AB9F87AE-6116-4177-BC10-A288F55CDAD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12788" indent="-271463">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098550" indent="-21590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41463" indent="-21590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1982788" indent="-21590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439988" indent="-2159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897188" indent="-2159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354388" indent="-2159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11588" indent="-2159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BEF49A01-2DF1-47E2-AE17-213862247EB9}" type="slidenum">
              <a:rPr lang="ja-JP" altLang="en-US" sz="1100">
                <a:latin typeface="Arial" panose="020B0604020202020204" pitchFamily="34" charset="0"/>
              </a:rPr>
              <a:pPr>
                <a:spcBef>
                  <a:spcPct val="0"/>
                </a:spcBef>
              </a:pPr>
              <a:t>1</a:t>
            </a:fld>
            <a:endParaRPr lang="ja-JP" altLang="en-US" sz="1100">
              <a:latin typeface="Arial" panose="020B0604020202020204" pitchFamily="34" charset="0"/>
            </a:endParaRPr>
          </a:p>
        </p:txBody>
      </p:sp>
    </p:spTree>
    <p:extLst>
      <p:ext uri="{BB962C8B-B14F-4D97-AF65-F5344CB8AC3E}">
        <p14:creationId xmlns:p14="http://schemas.microsoft.com/office/powerpoint/2010/main" val="41224414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44">
            <a:extLst>
              <a:ext uri="{FF2B5EF4-FFF2-40B4-BE49-F238E27FC236}">
                <a16:creationId xmlns:a16="http://schemas.microsoft.com/office/drawing/2014/main" id="{C97C7FE7-8294-47E4-B1E6-FA2F3EEC0E50}"/>
              </a:ext>
            </a:extLst>
          </p:cNvPr>
          <p:cNvSpPr>
            <a:spLocks noChangeArrowheads="1"/>
          </p:cNvSpPr>
          <p:nvPr/>
        </p:nvSpPr>
        <p:spPr bwMode="gray">
          <a:xfrm>
            <a:off x="419100" y="4706938"/>
            <a:ext cx="6021388" cy="95250"/>
          </a:xfrm>
          <a:prstGeom prst="rect">
            <a:avLst/>
          </a:prstGeom>
          <a:gradFill rotWithShape="1">
            <a:gsLst>
              <a:gs pos="0">
                <a:schemeClr val="bg1"/>
              </a:gs>
              <a:gs pos="50000">
                <a:schemeClr val="bg2"/>
              </a:gs>
              <a:gs pos="100000">
                <a:schemeClr val="bg1"/>
              </a:gs>
            </a:gsLst>
            <a:lin ang="0" scaled="1"/>
          </a:gradFill>
          <a:ln w="9525">
            <a:noFill/>
            <a:miter lim="800000"/>
            <a:headEnd/>
            <a:tailEnd/>
          </a:ln>
          <a:effectLst/>
        </p:spPr>
        <p:txBody>
          <a:bodyPr wrap="none" anchor="ctr"/>
          <a:lstStyle/>
          <a:p>
            <a:pPr eaLnBrk="1" hangingPunct="1">
              <a:defRPr/>
            </a:pPr>
            <a:endParaRPr lang="ja-JP" altLang="en-US">
              <a:latin typeface="Arial" charset="0"/>
            </a:endParaRPr>
          </a:p>
        </p:txBody>
      </p:sp>
      <p:grpSp>
        <p:nvGrpSpPr>
          <p:cNvPr id="5" name="Group 118">
            <a:extLst>
              <a:ext uri="{FF2B5EF4-FFF2-40B4-BE49-F238E27FC236}">
                <a16:creationId xmlns:a16="http://schemas.microsoft.com/office/drawing/2014/main" id="{9193A40C-6F85-452B-981B-F91D89CCAEFD}"/>
              </a:ext>
            </a:extLst>
          </p:cNvPr>
          <p:cNvGrpSpPr>
            <a:grpSpLocks/>
          </p:cNvGrpSpPr>
          <p:nvPr/>
        </p:nvGrpSpPr>
        <p:grpSpPr bwMode="auto">
          <a:xfrm>
            <a:off x="0" y="0"/>
            <a:ext cx="6858000" cy="1211263"/>
            <a:chOff x="0" y="0"/>
            <a:chExt cx="5760" cy="572"/>
          </a:xfrm>
        </p:grpSpPr>
        <p:sp>
          <p:nvSpPr>
            <p:cNvPr id="6" name="Rectangle 119">
              <a:extLst>
                <a:ext uri="{FF2B5EF4-FFF2-40B4-BE49-F238E27FC236}">
                  <a16:creationId xmlns:a16="http://schemas.microsoft.com/office/drawing/2014/main" id="{A70E321C-7545-47C2-A78E-90E9A7637A2A}"/>
                </a:ext>
              </a:extLst>
            </p:cNvPr>
            <p:cNvSpPr>
              <a:spLocks noChangeArrowheads="1"/>
            </p:cNvSpPr>
            <p:nvPr/>
          </p:nvSpPr>
          <p:spPr bwMode="gray">
            <a:xfrm>
              <a:off x="0" y="0"/>
              <a:ext cx="2880" cy="527"/>
            </a:xfrm>
            <a:prstGeom prst="rect">
              <a:avLst/>
            </a:prstGeom>
            <a:solidFill>
              <a:srgbClr val="C0C0C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7" name="Rectangle 120">
              <a:extLst>
                <a:ext uri="{FF2B5EF4-FFF2-40B4-BE49-F238E27FC236}">
                  <a16:creationId xmlns:a16="http://schemas.microsoft.com/office/drawing/2014/main" id="{2A040D55-A211-4D74-B9CE-D19353A6974F}"/>
                </a:ext>
              </a:extLst>
            </p:cNvPr>
            <p:cNvSpPr>
              <a:spLocks noChangeArrowheads="1"/>
            </p:cNvSpPr>
            <p:nvPr/>
          </p:nvSpPr>
          <p:spPr bwMode="gray">
            <a:xfrm>
              <a:off x="2880" y="0"/>
              <a:ext cx="2880" cy="527"/>
            </a:xfrm>
            <a:prstGeom prst="rect">
              <a:avLst/>
            </a:prstGeom>
            <a:gradFill rotWithShape="1">
              <a:gsLst>
                <a:gs pos="0">
                  <a:srgbClr val="C0C0C0"/>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8" name="Rectangle 121">
              <a:extLst>
                <a:ext uri="{FF2B5EF4-FFF2-40B4-BE49-F238E27FC236}">
                  <a16:creationId xmlns:a16="http://schemas.microsoft.com/office/drawing/2014/main" id="{E078C2E6-9EAC-44AC-9CA5-A1B33031B0A5}"/>
                </a:ext>
              </a:extLst>
            </p:cNvPr>
            <p:cNvSpPr>
              <a:spLocks noChangeArrowheads="1"/>
            </p:cNvSpPr>
            <p:nvPr/>
          </p:nvSpPr>
          <p:spPr bwMode="gray">
            <a:xfrm>
              <a:off x="3288" y="210"/>
              <a:ext cx="136" cy="136"/>
            </a:xfrm>
            <a:prstGeom prst="rect">
              <a:avLst/>
            </a:prstGeom>
            <a:solidFill>
              <a:srgbClr val="DDDDDD">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9" name="Rectangle 122">
              <a:extLst>
                <a:ext uri="{FF2B5EF4-FFF2-40B4-BE49-F238E27FC236}">
                  <a16:creationId xmlns:a16="http://schemas.microsoft.com/office/drawing/2014/main" id="{2586AAB0-DA32-4D2B-84A2-46F806580AB9}"/>
                </a:ext>
              </a:extLst>
            </p:cNvPr>
            <p:cNvSpPr>
              <a:spLocks noChangeArrowheads="1"/>
            </p:cNvSpPr>
            <p:nvPr/>
          </p:nvSpPr>
          <p:spPr bwMode="gray">
            <a:xfrm>
              <a:off x="3471" y="164"/>
              <a:ext cx="89" cy="90"/>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10" name="Rectangle 123">
              <a:extLst>
                <a:ext uri="{FF2B5EF4-FFF2-40B4-BE49-F238E27FC236}">
                  <a16:creationId xmlns:a16="http://schemas.microsoft.com/office/drawing/2014/main" id="{82664EF5-66D2-4E51-9B9F-9EAC2F3A5B1E}"/>
                </a:ext>
              </a:extLst>
            </p:cNvPr>
            <p:cNvSpPr>
              <a:spLocks noChangeArrowheads="1"/>
            </p:cNvSpPr>
            <p:nvPr/>
          </p:nvSpPr>
          <p:spPr bwMode="gray">
            <a:xfrm>
              <a:off x="3924" y="346"/>
              <a:ext cx="91" cy="90"/>
            </a:xfrm>
            <a:prstGeom prst="rect">
              <a:avLst/>
            </a:prstGeom>
            <a:solidFill>
              <a:srgbClr val="DDDDDD">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11" name="Rectangle 124">
              <a:extLst>
                <a:ext uri="{FF2B5EF4-FFF2-40B4-BE49-F238E27FC236}">
                  <a16:creationId xmlns:a16="http://schemas.microsoft.com/office/drawing/2014/main" id="{F40CE52F-A401-4958-94D5-9BE2919CAAF0}"/>
                </a:ext>
              </a:extLst>
            </p:cNvPr>
            <p:cNvSpPr>
              <a:spLocks noChangeArrowheads="1"/>
            </p:cNvSpPr>
            <p:nvPr/>
          </p:nvSpPr>
          <p:spPr bwMode="gray">
            <a:xfrm>
              <a:off x="3379" y="28"/>
              <a:ext cx="92" cy="90"/>
            </a:xfrm>
            <a:prstGeom prst="rect">
              <a:avLst/>
            </a:prstGeom>
            <a:solidFill>
              <a:schemeClr val="tx1">
                <a:alpha val="50195"/>
              </a:scheme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12" name="Rectangle 125">
              <a:extLst>
                <a:ext uri="{FF2B5EF4-FFF2-40B4-BE49-F238E27FC236}">
                  <a16:creationId xmlns:a16="http://schemas.microsoft.com/office/drawing/2014/main" id="{C4B5B71A-F724-49B3-80C6-F0EB4206265F}"/>
                </a:ext>
              </a:extLst>
            </p:cNvPr>
            <p:cNvSpPr>
              <a:spLocks noChangeArrowheads="1"/>
            </p:cNvSpPr>
            <p:nvPr/>
          </p:nvSpPr>
          <p:spPr bwMode="gray">
            <a:xfrm>
              <a:off x="3016" y="346"/>
              <a:ext cx="91" cy="90"/>
            </a:xfrm>
            <a:prstGeom prst="rect">
              <a:avLst/>
            </a:prstGeom>
            <a:solidFill>
              <a:srgbClr val="DDDDDD">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13" name="Rectangle 126">
              <a:extLst>
                <a:ext uri="{FF2B5EF4-FFF2-40B4-BE49-F238E27FC236}">
                  <a16:creationId xmlns:a16="http://schemas.microsoft.com/office/drawing/2014/main" id="{F0BFB118-ECE2-4862-8CB7-92F819FDAC93}"/>
                </a:ext>
              </a:extLst>
            </p:cNvPr>
            <p:cNvSpPr>
              <a:spLocks noChangeArrowheads="1"/>
            </p:cNvSpPr>
            <p:nvPr/>
          </p:nvSpPr>
          <p:spPr bwMode="gray">
            <a:xfrm>
              <a:off x="4015" y="209"/>
              <a:ext cx="89" cy="90"/>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14" name="Rectangle 127">
              <a:extLst>
                <a:ext uri="{FF2B5EF4-FFF2-40B4-BE49-F238E27FC236}">
                  <a16:creationId xmlns:a16="http://schemas.microsoft.com/office/drawing/2014/main" id="{63A4371D-516E-491C-85B6-9F03E5B09D78}"/>
                </a:ext>
              </a:extLst>
            </p:cNvPr>
            <p:cNvSpPr>
              <a:spLocks noChangeArrowheads="1"/>
            </p:cNvSpPr>
            <p:nvPr/>
          </p:nvSpPr>
          <p:spPr bwMode="gray">
            <a:xfrm>
              <a:off x="4015" y="73"/>
              <a:ext cx="89" cy="90"/>
            </a:xfrm>
            <a:prstGeom prst="rect">
              <a:avLst/>
            </a:prstGeom>
            <a:solidFill>
              <a:srgbClr val="DDDDDD">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15" name="Rectangle 128">
              <a:extLst>
                <a:ext uri="{FF2B5EF4-FFF2-40B4-BE49-F238E27FC236}">
                  <a16:creationId xmlns:a16="http://schemas.microsoft.com/office/drawing/2014/main" id="{5FD97F07-8ADE-430B-8561-6C18B9F44A11}"/>
                </a:ext>
              </a:extLst>
            </p:cNvPr>
            <p:cNvSpPr>
              <a:spLocks noChangeArrowheads="1"/>
            </p:cNvSpPr>
            <p:nvPr/>
          </p:nvSpPr>
          <p:spPr bwMode="gray">
            <a:xfrm>
              <a:off x="4649" y="300"/>
              <a:ext cx="136" cy="136"/>
            </a:xfrm>
            <a:prstGeom prst="rect">
              <a:avLst/>
            </a:prstGeom>
            <a:solidFill>
              <a:schemeClr val="bg2">
                <a:alpha val="30196"/>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16" name="Rectangle 129">
              <a:extLst>
                <a:ext uri="{FF2B5EF4-FFF2-40B4-BE49-F238E27FC236}">
                  <a16:creationId xmlns:a16="http://schemas.microsoft.com/office/drawing/2014/main" id="{51607ACD-EBA5-4251-BC74-C012E9E40952}"/>
                </a:ext>
              </a:extLst>
            </p:cNvPr>
            <p:cNvSpPr>
              <a:spLocks noChangeArrowheads="1"/>
            </p:cNvSpPr>
            <p:nvPr/>
          </p:nvSpPr>
          <p:spPr bwMode="gray">
            <a:xfrm>
              <a:off x="4151" y="255"/>
              <a:ext cx="89" cy="90"/>
            </a:xfrm>
            <a:prstGeom prst="rect">
              <a:avLst/>
            </a:prstGeom>
            <a:solidFill>
              <a:srgbClr val="DDDDDD">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17" name="Rectangle 130">
              <a:extLst>
                <a:ext uri="{FF2B5EF4-FFF2-40B4-BE49-F238E27FC236}">
                  <a16:creationId xmlns:a16="http://schemas.microsoft.com/office/drawing/2014/main" id="{6BEFDE2F-BE5C-442F-9981-F7AA3F8EC2B5}"/>
                </a:ext>
              </a:extLst>
            </p:cNvPr>
            <p:cNvSpPr>
              <a:spLocks noChangeArrowheads="1"/>
            </p:cNvSpPr>
            <p:nvPr/>
          </p:nvSpPr>
          <p:spPr bwMode="gray">
            <a:xfrm>
              <a:off x="3061" y="74"/>
              <a:ext cx="89" cy="90"/>
            </a:xfrm>
            <a:prstGeom prst="rect">
              <a:avLst/>
            </a:prstGeom>
            <a:solidFill>
              <a:srgbClr val="DDDDDD">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18" name="Rectangle 131">
              <a:extLst>
                <a:ext uri="{FF2B5EF4-FFF2-40B4-BE49-F238E27FC236}">
                  <a16:creationId xmlns:a16="http://schemas.microsoft.com/office/drawing/2014/main" id="{DD7BEA48-F689-4AD2-B270-2D560EC13D90}"/>
                </a:ext>
              </a:extLst>
            </p:cNvPr>
            <p:cNvSpPr>
              <a:spLocks noChangeArrowheads="1"/>
            </p:cNvSpPr>
            <p:nvPr/>
          </p:nvSpPr>
          <p:spPr bwMode="gray">
            <a:xfrm>
              <a:off x="4332" y="74"/>
              <a:ext cx="91" cy="90"/>
            </a:xfrm>
            <a:prstGeom prst="rect">
              <a:avLst/>
            </a:prstGeom>
            <a:solidFill>
              <a:schemeClr val="bg2">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19" name="Rectangle 132">
              <a:extLst>
                <a:ext uri="{FF2B5EF4-FFF2-40B4-BE49-F238E27FC236}">
                  <a16:creationId xmlns:a16="http://schemas.microsoft.com/office/drawing/2014/main" id="{1199E0B8-2B16-40DB-BE63-0DC691CF20E7}"/>
                </a:ext>
              </a:extLst>
            </p:cNvPr>
            <p:cNvSpPr>
              <a:spLocks noChangeArrowheads="1"/>
            </p:cNvSpPr>
            <p:nvPr/>
          </p:nvSpPr>
          <p:spPr bwMode="gray">
            <a:xfrm>
              <a:off x="4468" y="164"/>
              <a:ext cx="91" cy="90"/>
            </a:xfrm>
            <a:prstGeom prst="rect">
              <a:avLst/>
            </a:prstGeom>
            <a:solidFill>
              <a:srgbClr val="DDDDDD">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20" name="Rectangle 133">
              <a:extLst>
                <a:ext uri="{FF2B5EF4-FFF2-40B4-BE49-F238E27FC236}">
                  <a16:creationId xmlns:a16="http://schemas.microsoft.com/office/drawing/2014/main" id="{659D9648-BD66-4C41-A275-184E878175F6}"/>
                </a:ext>
              </a:extLst>
            </p:cNvPr>
            <p:cNvSpPr>
              <a:spLocks noChangeArrowheads="1"/>
            </p:cNvSpPr>
            <p:nvPr/>
          </p:nvSpPr>
          <p:spPr bwMode="gray">
            <a:xfrm>
              <a:off x="4468" y="0"/>
              <a:ext cx="91" cy="55"/>
            </a:xfrm>
            <a:prstGeom prst="rect">
              <a:avLst/>
            </a:prstGeom>
            <a:solidFill>
              <a:srgbClr val="DDDDDD">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21" name="Rectangle 134">
              <a:extLst>
                <a:ext uri="{FF2B5EF4-FFF2-40B4-BE49-F238E27FC236}">
                  <a16:creationId xmlns:a16="http://schemas.microsoft.com/office/drawing/2014/main" id="{4F936658-2FD0-4F02-9480-CBA4065D653A}"/>
                </a:ext>
              </a:extLst>
            </p:cNvPr>
            <p:cNvSpPr>
              <a:spLocks noChangeArrowheads="1"/>
            </p:cNvSpPr>
            <p:nvPr/>
          </p:nvSpPr>
          <p:spPr bwMode="gray">
            <a:xfrm>
              <a:off x="4923" y="256"/>
              <a:ext cx="89" cy="91"/>
            </a:xfrm>
            <a:prstGeom prst="rect">
              <a:avLst/>
            </a:prstGeom>
            <a:solidFill>
              <a:srgbClr val="DDDDDD">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22" name="Rectangle 135">
              <a:extLst>
                <a:ext uri="{FF2B5EF4-FFF2-40B4-BE49-F238E27FC236}">
                  <a16:creationId xmlns:a16="http://schemas.microsoft.com/office/drawing/2014/main" id="{04D3B6B9-7ECC-4B38-A20E-348BE6948ACF}"/>
                </a:ext>
              </a:extLst>
            </p:cNvPr>
            <p:cNvSpPr>
              <a:spLocks noChangeArrowheads="1"/>
            </p:cNvSpPr>
            <p:nvPr/>
          </p:nvSpPr>
          <p:spPr bwMode="gray">
            <a:xfrm>
              <a:off x="3743" y="74"/>
              <a:ext cx="89" cy="90"/>
            </a:xfrm>
            <a:prstGeom prst="rect">
              <a:avLst/>
            </a:prstGeom>
            <a:solidFill>
              <a:schemeClr val="tx1">
                <a:alpha val="50195"/>
              </a:scheme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23" name="Rectangle 136">
              <a:extLst>
                <a:ext uri="{FF2B5EF4-FFF2-40B4-BE49-F238E27FC236}">
                  <a16:creationId xmlns:a16="http://schemas.microsoft.com/office/drawing/2014/main" id="{8B9548E7-7B4F-4887-824E-D5FDDD075768}"/>
                </a:ext>
              </a:extLst>
            </p:cNvPr>
            <p:cNvSpPr>
              <a:spLocks noChangeArrowheads="1"/>
            </p:cNvSpPr>
            <p:nvPr/>
          </p:nvSpPr>
          <p:spPr bwMode="gray">
            <a:xfrm>
              <a:off x="4740" y="255"/>
              <a:ext cx="91" cy="90"/>
            </a:xfrm>
            <a:prstGeom prst="rect">
              <a:avLst/>
            </a:prstGeom>
            <a:solidFill>
              <a:srgbClr val="DDDDDD">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24" name="Rectangle 137">
              <a:extLst>
                <a:ext uri="{FF2B5EF4-FFF2-40B4-BE49-F238E27FC236}">
                  <a16:creationId xmlns:a16="http://schemas.microsoft.com/office/drawing/2014/main" id="{C50D7352-4E4B-4957-BE74-C99103D59DAF}"/>
                </a:ext>
              </a:extLst>
            </p:cNvPr>
            <p:cNvSpPr>
              <a:spLocks noChangeArrowheads="1"/>
            </p:cNvSpPr>
            <p:nvPr/>
          </p:nvSpPr>
          <p:spPr bwMode="gray">
            <a:xfrm>
              <a:off x="4831" y="0"/>
              <a:ext cx="92" cy="55"/>
            </a:xfrm>
            <a:prstGeom prst="rect">
              <a:avLst/>
            </a:prstGeom>
            <a:solidFill>
              <a:srgbClr val="DDDDDD">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25" name="Rectangle 138">
              <a:extLst>
                <a:ext uri="{FF2B5EF4-FFF2-40B4-BE49-F238E27FC236}">
                  <a16:creationId xmlns:a16="http://schemas.microsoft.com/office/drawing/2014/main" id="{BBA332DB-9428-4332-BB0D-94B626AA5BE9}"/>
                </a:ext>
              </a:extLst>
            </p:cNvPr>
            <p:cNvSpPr>
              <a:spLocks noChangeArrowheads="1"/>
            </p:cNvSpPr>
            <p:nvPr/>
          </p:nvSpPr>
          <p:spPr bwMode="gray">
            <a:xfrm>
              <a:off x="5284" y="120"/>
              <a:ext cx="91" cy="90"/>
            </a:xfrm>
            <a:prstGeom prst="rect">
              <a:avLst/>
            </a:prstGeom>
            <a:solidFill>
              <a:srgbClr val="DDDDDD">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26" name="Rectangle 139">
              <a:extLst>
                <a:ext uri="{FF2B5EF4-FFF2-40B4-BE49-F238E27FC236}">
                  <a16:creationId xmlns:a16="http://schemas.microsoft.com/office/drawing/2014/main" id="{3F9B90DA-DB44-42DE-A50C-570F598CD927}"/>
                </a:ext>
              </a:extLst>
            </p:cNvPr>
            <p:cNvSpPr>
              <a:spLocks noChangeArrowheads="1"/>
            </p:cNvSpPr>
            <p:nvPr/>
          </p:nvSpPr>
          <p:spPr bwMode="gray">
            <a:xfrm>
              <a:off x="4967" y="74"/>
              <a:ext cx="89" cy="90"/>
            </a:xfrm>
            <a:prstGeom prst="rect">
              <a:avLst/>
            </a:prstGeom>
            <a:solidFill>
              <a:srgbClr val="DDDDDD">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27" name="Rectangle 140">
              <a:extLst>
                <a:ext uri="{FF2B5EF4-FFF2-40B4-BE49-F238E27FC236}">
                  <a16:creationId xmlns:a16="http://schemas.microsoft.com/office/drawing/2014/main" id="{7C872ABC-2C7F-409D-9341-EDC9FF85A790}"/>
                </a:ext>
              </a:extLst>
            </p:cNvPr>
            <p:cNvSpPr>
              <a:spLocks noChangeArrowheads="1"/>
            </p:cNvSpPr>
            <p:nvPr/>
          </p:nvSpPr>
          <p:spPr bwMode="gray">
            <a:xfrm>
              <a:off x="4695" y="120"/>
              <a:ext cx="89" cy="90"/>
            </a:xfrm>
            <a:prstGeom prst="rect">
              <a:avLst/>
            </a:prstGeom>
            <a:solidFill>
              <a:srgbClr val="DDDDDD">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28" name="Rectangle 141">
              <a:extLst>
                <a:ext uri="{FF2B5EF4-FFF2-40B4-BE49-F238E27FC236}">
                  <a16:creationId xmlns:a16="http://schemas.microsoft.com/office/drawing/2014/main" id="{D96016FA-B072-4347-9555-C92D76BADBB7}"/>
                </a:ext>
              </a:extLst>
            </p:cNvPr>
            <p:cNvSpPr>
              <a:spLocks noChangeArrowheads="1"/>
            </p:cNvSpPr>
            <p:nvPr/>
          </p:nvSpPr>
          <p:spPr bwMode="gray">
            <a:xfrm>
              <a:off x="5284" y="300"/>
              <a:ext cx="91" cy="90"/>
            </a:xfrm>
            <a:prstGeom prst="rect">
              <a:avLst/>
            </a:prstGeom>
            <a:solidFill>
              <a:srgbClr val="DDDDDD">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29" name="Rectangle 142">
              <a:extLst>
                <a:ext uri="{FF2B5EF4-FFF2-40B4-BE49-F238E27FC236}">
                  <a16:creationId xmlns:a16="http://schemas.microsoft.com/office/drawing/2014/main" id="{97EE75A6-3092-4232-9685-295647B77A8A}"/>
                </a:ext>
              </a:extLst>
            </p:cNvPr>
            <p:cNvSpPr>
              <a:spLocks noChangeArrowheads="1"/>
            </p:cNvSpPr>
            <p:nvPr/>
          </p:nvSpPr>
          <p:spPr bwMode="gray">
            <a:xfrm>
              <a:off x="5420" y="75"/>
              <a:ext cx="91" cy="90"/>
            </a:xfrm>
            <a:prstGeom prst="rect">
              <a:avLst/>
            </a:prstGeom>
            <a:solidFill>
              <a:srgbClr val="DDDDDD">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30" name="Rectangle 143">
              <a:extLst>
                <a:ext uri="{FF2B5EF4-FFF2-40B4-BE49-F238E27FC236}">
                  <a16:creationId xmlns:a16="http://schemas.microsoft.com/office/drawing/2014/main" id="{541FB8A8-04F3-430A-B7D1-DA1BB318F4E2}"/>
                </a:ext>
              </a:extLst>
            </p:cNvPr>
            <p:cNvSpPr>
              <a:spLocks noChangeArrowheads="1"/>
            </p:cNvSpPr>
            <p:nvPr/>
          </p:nvSpPr>
          <p:spPr bwMode="gray">
            <a:xfrm>
              <a:off x="5193" y="28"/>
              <a:ext cx="136" cy="136"/>
            </a:xfrm>
            <a:prstGeom prst="rect">
              <a:avLst/>
            </a:prstGeom>
            <a:solidFill>
              <a:srgbClr val="B0B0B0">
                <a:alpha val="3019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31" name="Rectangle 144">
              <a:extLst>
                <a:ext uri="{FF2B5EF4-FFF2-40B4-BE49-F238E27FC236}">
                  <a16:creationId xmlns:a16="http://schemas.microsoft.com/office/drawing/2014/main" id="{EC7CE349-F2E3-4DD6-83A6-116290778A01}"/>
                </a:ext>
              </a:extLst>
            </p:cNvPr>
            <p:cNvSpPr>
              <a:spLocks noChangeArrowheads="1"/>
            </p:cNvSpPr>
            <p:nvPr/>
          </p:nvSpPr>
          <p:spPr bwMode="gray">
            <a:xfrm>
              <a:off x="3743" y="391"/>
              <a:ext cx="89" cy="90"/>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32" name="Rectangle 145">
              <a:extLst>
                <a:ext uri="{FF2B5EF4-FFF2-40B4-BE49-F238E27FC236}">
                  <a16:creationId xmlns:a16="http://schemas.microsoft.com/office/drawing/2014/main" id="{22D64D24-1F6A-401D-8B53-1D2C46436D3B}"/>
                </a:ext>
              </a:extLst>
            </p:cNvPr>
            <p:cNvSpPr>
              <a:spLocks noChangeArrowheads="1"/>
            </p:cNvSpPr>
            <p:nvPr/>
          </p:nvSpPr>
          <p:spPr bwMode="gray">
            <a:xfrm>
              <a:off x="5012" y="300"/>
              <a:ext cx="139" cy="136"/>
            </a:xfrm>
            <a:prstGeom prst="rect">
              <a:avLst/>
            </a:prstGeom>
            <a:solidFill>
              <a:srgbClr val="B0B0B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33" name="Rectangle 146">
              <a:extLst>
                <a:ext uri="{FF2B5EF4-FFF2-40B4-BE49-F238E27FC236}">
                  <a16:creationId xmlns:a16="http://schemas.microsoft.com/office/drawing/2014/main" id="{1941E399-EC01-4C0A-BD25-B869BB7BE26D}"/>
                </a:ext>
              </a:extLst>
            </p:cNvPr>
            <p:cNvSpPr>
              <a:spLocks noChangeArrowheads="1"/>
            </p:cNvSpPr>
            <p:nvPr/>
          </p:nvSpPr>
          <p:spPr bwMode="gray">
            <a:xfrm>
              <a:off x="5103" y="255"/>
              <a:ext cx="92" cy="90"/>
            </a:xfrm>
            <a:prstGeom prst="rect">
              <a:avLst/>
            </a:prstGeom>
            <a:solidFill>
              <a:srgbClr val="DDDDDD">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34" name="Rectangle 147">
              <a:extLst>
                <a:ext uri="{FF2B5EF4-FFF2-40B4-BE49-F238E27FC236}">
                  <a16:creationId xmlns:a16="http://schemas.microsoft.com/office/drawing/2014/main" id="{78F04745-A98A-4997-9CCB-D1B50696B66F}"/>
                </a:ext>
              </a:extLst>
            </p:cNvPr>
            <p:cNvSpPr>
              <a:spLocks noChangeArrowheads="1"/>
            </p:cNvSpPr>
            <p:nvPr/>
          </p:nvSpPr>
          <p:spPr bwMode="gray">
            <a:xfrm>
              <a:off x="5603" y="257"/>
              <a:ext cx="89" cy="90"/>
            </a:xfrm>
            <a:prstGeom prst="rect">
              <a:avLst/>
            </a:prstGeom>
            <a:solidFill>
              <a:srgbClr val="DDDDDD">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35" name="Rectangle 148">
              <a:extLst>
                <a:ext uri="{FF2B5EF4-FFF2-40B4-BE49-F238E27FC236}">
                  <a16:creationId xmlns:a16="http://schemas.microsoft.com/office/drawing/2014/main" id="{7678FAF4-FDC4-421C-A7F8-879B39A6130C}"/>
                </a:ext>
              </a:extLst>
            </p:cNvPr>
            <p:cNvSpPr>
              <a:spLocks noChangeArrowheads="1"/>
            </p:cNvSpPr>
            <p:nvPr/>
          </p:nvSpPr>
          <p:spPr bwMode="gray">
            <a:xfrm>
              <a:off x="5208" y="462"/>
              <a:ext cx="121" cy="65"/>
            </a:xfrm>
            <a:prstGeom prst="rect">
              <a:avLst/>
            </a:prstGeom>
            <a:solidFill>
              <a:srgbClr val="DDDDDD">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36" name="Rectangle 149">
              <a:extLst>
                <a:ext uri="{FF2B5EF4-FFF2-40B4-BE49-F238E27FC236}">
                  <a16:creationId xmlns:a16="http://schemas.microsoft.com/office/drawing/2014/main" id="{6F5179F7-DA30-4421-95AA-243A20E5AC3C}"/>
                </a:ext>
              </a:extLst>
            </p:cNvPr>
            <p:cNvSpPr>
              <a:spLocks noChangeArrowheads="1"/>
            </p:cNvSpPr>
            <p:nvPr/>
          </p:nvSpPr>
          <p:spPr bwMode="gray">
            <a:xfrm>
              <a:off x="5556" y="0"/>
              <a:ext cx="91" cy="73"/>
            </a:xfrm>
            <a:prstGeom prst="rect">
              <a:avLst/>
            </a:prstGeom>
            <a:solidFill>
              <a:srgbClr val="DDDDDD">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37" name="Rectangle 150">
              <a:extLst>
                <a:ext uri="{FF2B5EF4-FFF2-40B4-BE49-F238E27FC236}">
                  <a16:creationId xmlns:a16="http://schemas.microsoft.com/office/drawing/2014/main" id="{F805E636-CCFD-4BFA-B806-B1034542D56C}"/>
                </a:ext>
              </a:extLst>
            </p:cNvPr>
            <p:cNvSpPr>
              <a:spLocks noChangeArrowheads="1"/>
            </p:cNvSpPr>
            <p:nvPr/>
          </p:nvSpPr>
          <p:spPr bwMode="gray">
            <a:xfrm>
              <a:off x="5467" y="164"/>
              <a:ext cx="136" cy="138"/>
            </a:xfrm>
            <a:prstGeom prst="rect">
              <a:avLst/>
            </a:prstGeom>
            <a:solidFill>
              <a:srgbClr val="DDDDDD">
                <a:alpha val="3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38" name="Rectangle 151">
              <a:extLst>
                <a:ext uri="{FF2B5EF4-FFF2-40B4-BE49-F238E27FC236}">
                  <a16:creationId xmlns:a16="http://schemas.microsoft.com/office/drawing/2014/main" id="{8EDA6D65-314A-4743-885D-63C9FD8A1451}"/>
                </a:ext>
              </a:extLst>
            </p:cNvPr>
            <p:cNvSpPr>
              <a:spLocks noChangeArrowheads="1"/>
            </p:cNvSpPr>
            <p:nvPr/>
          </p:nvSpPr>
          <p:spPr bwMode="gray">
            <a:xfrm>
              <a:off x="5611" y="412"/>
              <a:ext cx="100" cy="100"/>
            </a:xfrm>
            <a:prstGeom prst="rect">
              <a:avLst/>
            </a:prstGeom>
            <a:solidFill>
              <a:srgbClr val="DDDDDD">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39" name="Rectangle 152">
              <a:extLst>
                <a:ext uri="{FF2B5EF4-FFF2-40B4-BE49-F238E27FC236}">
                  <a16:creationId xmlns:a16="http://schemas.microsoft.com/office/drawing/2014/main" id="{4E6F3162-E0AD-412B-B2B2-EBD7AE2E4CFB}"/>
                </a:ext>
              </a:extLst>
            </p:cNvPr>
            <p:cNvSpPr>
              <a:spLocks noChangeArrowheads="1"/>
            </p:cNvSpPr>
            <p:nvPr/>
          </p:nvSpPr>
          <p:spPr bwMode="gray">
            <a:xfrm>
              <a:off x="5511" y="482"/>
              <a:ext cx="140" cy="45"/>
            </a:xfrm>
            <a:prstGeom prst="rect">
              <a:avLst/>
            </a:prstGeom>
            <a:solidFill>
              <a:srgbClr val="DDDDDD">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40" name="Rectangle 153">
              <a:extLst>
                <a:ext uri="{FF2B5EF4-FFF2-40B4-BE49-F238E27FC236}">
                  <a16:creationId xmlns:a16="http://schemas.microsoft.com/office/drawing/2014/main" id="{74BDE372-37A1-46F6-92A1-1EE5A83E33B3}"/>
                </a:ext>
              </a:extLst>
            </p:cNvPr>
            <p:cNvSpPr>
              <a:spLocks noChangeArrowheads="1"/>
            </p:cNvSpPr>
            <p:nvPr/>
          </p:nvSpPr>
          <p:spPr bwMode="gray">
            <a:xfrm>
              <a:off x="0" y="527"/>
              <a:ext cx="5760" cy="45"/>
            </a:xfrm>
            <a:prstGeom prst="rect">
              <a:avLst/>
            </a:prstGeom>
            <a:gradFill rotWithShape="1">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grpSp>
      <p:sp>
        <p:nvSpPr>
          <p:cNvPr id="4098" name="Rectangle 2"/>
          <p:cNvSpPr>
            <a:spLocks noGrp="1" noChangeArrowheads="1"/>
          </p:cNvSpPr>
          <p:nvPr>
            <p:ph type="ctrTitle"/>
          </p:nvPr>
        </p:nvSpPr>
        <p:spPr>
          <a:xfrm>
            <a:off x="514350" y="3170767"/>
            <a:ext cx="5829300" cy="1443567"/>
          </a:xfrm>
          <a:effectLst/>
        </p:spPr>
        <p:txBody>
          <a:bodyPr/>
          <a:lstStyle>
            <a:lvl1pPr algn="ctr">
              <a:defRPr sz="4000" b="1">
                <a:effectLst>
                  <a:outerShdw blurRad="38100" dist="38100" dir="2700000" algn="tl">
                    <a:srgbClr val="C0C0C0"/>
                  </a:outerShdw>
                </a:effectLst>
              </a:defRPr>
            </a:lvl1pPr>
          </a:lstStyle>
          <a:p>
            <a:r>
              <a:rPr lang="ja-JP" altLang="en-US"/>
              <a:t>マスタ タイトルの書式設定</a:t>
            </a:r>
          </a:p>
        </p:txBody>
      </p:sp>
      <p:sp>
        <p:nvSpPr>
          <p:cNvPr id="4099" name="Rectangle 3"/>
          <p:cNvSpPr>
            <a:spLocks noGrp="1" noChangeArrowheads="1"/>
          </p:cNvSpPr>
          <p:nvPr>
            <p:ph type="subTitle" idx="1"/>
          </p:nvPr>
        </p:nvSpPr>
        <p:spPr>
          <a:xfrm>
            <a:off x="1028700" y="5029200"/>
            <a:ext cx="4800600" cy="1022351"/>
          </a:xfrm>
        </p:spPr>
        <p:txBody>
          <a:bodyPr/>
          <a:lstStyle>
            <a:lvl1pPr marL="0" indent="0" algn="ctr">
              <a:buFontTx/>
              <a:buNone/>
              <a:defRPr sz="2400">
                <a:solidFill>
                  <a:srgbClr val="5F5F5F"/>
                </a:solidFill>
              </a:defRPr>
            </a:lvl1pPr>
          </a:lstStyle>
          <a:p>
            <a:r>
              <a:rPr lang="ja-JP" altLang="en-US"/>
              <a:t>マスタ サブタイトルの書式設定</a:t>
            </a:r>
          </a:p>
        </p:txBody>
      </p:sp>
      <p:sp>
        <p:nvSpPr>
          <p:cNvPr id="41" name="Rectangle 4">
            <a:extLst>
              <a:ext uri="{FF2B5EF4-FFF2-40B4-BE49-F238E27FC236}">
                <a16:creationId xmlns:a16="http://schemas.microsoft.com/office/drawing/2014/main" id="{494B4A57-05B5-4164-9671-4DB2A4C57E42}"/>
              </a:ext>
            </a:extLst>
          </p:cNvPr>
          <p:cNvSpPr>
            <a:spLocks noGrp="1" noChangeArrowheads="1"/>
          </p:cNvSpPr>
          <p:nvPr>
            <p:ph type="dt" sz="half" idx="10"/>
          </p:nvPr>
        </p:nvSpPr>
        <p:spPr>
          <a:xfrm>
            <a:off x="2628900" y="6337300"/>
            <a:ext cx="1600200" cy="347663"/>
          </a:xfrm>
        </p:spPr>
        <p:txBody>
          <a:bodyPr/>
          <a:lstStyle>
            <a:lvl1pPr algn="ctr">
              <a:defRPr sz="1400"/>
            </a:lvl1pPr>
          </a:lstStyle>
          <a:p>
            <a:pPr>
              <a:defRPr/>
            </a:pPr>
            <a:fld id="{5EDC45B9-6055-4FF6-AA19-4815D8200A68}" type="datetimeFigureOut">
              <a:rPr lang="ja-JP" altLang="en-US"/>
              <a:pPr>
                <a:defRPr/>
              </a:pPr>
              <a:t>2024/4/23</a:t>
            </a:fld>
            <a:endParaRPr lang="ja-JP" altLang="en-US"/>
          </a:p>
        </p:txBody>
      </p:sp>
      <p:sp>
        <p:nvSpPr>
          <p:cNvPr id="42" name="Rectangle 5">
            <a:extLst>
              <a:ext uri="{FF2B5EF4-FFF2-40B4-BE49-F238E27FC236}">
                <a16:creationId xmlns:a16="http://schemas.microsoft.com/office/drawing/2014/main" id="{1E1A250D-779E-4359-AFC9-1C70EA98116C}"/>
              </a:ext>
            </a:extLst>
          </p:cNvPr>
          <p:cNvSpPr>
            <a:spLocks noGrp="1" noChangeArrowheads="1"/>
          </p:cNvSpPr>
          <p:nvPr>
            <p:ph type="ftr" sz="quarter" idx="11"/>
          </p:nvPr>
        </p:nvSpPr>
        <p:spPr>
          <a:xfrm>
            <a:off x="2343150" y="6818313"/>
            <a:ext cx="2171700" cy="346075"/>
          </a:xfrm>
        </p:spPr>
        <p:txBody>
          <a:bodyPr/>
          <a:lstStyle>
            <a:lvl1pPr>
              <a:defRPr sz="1400"/>
            </a:lvl1pPr>
          </a:lstStyle>
          <a:p>
            <a:pPr>
              <a:defRPr/>
            </a:pPr>
            <a:endParaRPr lang="ja-JP" altLang="en-US"/>
          </a:p>
        </p:txBody>
      </p:sp>
    </p:spTree>
    <p:extLst>
      <p:ext uri="{BB962C8B-B14F-4D97-AF65-F5344CB8AC3E}">
        <p14:creationId xmlns:p14="http://schemas.microsoft.com/office/powerpoint/2010/main" val="1600144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584B3AA4-28A6-4B03-822E-4457D63685DA}"/>
              </a:ext>
            </a:extLst>
          </p:cNvPr>
          <p:cNvSpPr>
            <a:spLocks noGrp="1" noChangeArrowheads="1"/>
          </p:cNvSpPr>
          <p:nvPr>
            <p:ph type="dt" sz="half" idx="10"/>
          </p:nvPr>
        </p:nvSpPr>
        <p:spPr>
          <a:ln/>
        </p:spPr>
        <p:txBody>
          <a:bodyPr/>
          <a:lstStyle>
            <a:lvl1pPr>
              <a:defRPr/>
            </a:lvl1pPr>
          </a:lstStyle>
          <a:p>
            <a:pPr>
              <a:defRPr/>
            </a:pPr>
            <a:fld id="{293A2ABC-6793-4498-93AB-3025CFCA01BE}" type="datetimeFigureOut">
              <a:rPr lang="ja-JP" altLang="en-US"/>
              <a:pPr>
                <a:defRPr/>
              </a:pPr>
              <a:t>2024/4/23</a:t>
            </a:fld>
            <a:endParaRPr lang="ja-JP" altLang="en-US"/>
          </a:p>
        </p:txBody>
      </p:sp>
      <p:sp>
        <p:nvSpPr>
          <p:cNvPr id="5" name="Rectangle 5">
            <a:extLst>
              <a:ext uri="{FF2B5EF4-FFF2-40B4-BE49-F238E27FC236}">
                <a16:creationId xmlns:a16="http://schemas.microsoft.com/office/drawing/2014/main" id="{497B9AC4-2223-414A-8A1C-2AC09A6CAF63}"/>
              </a:ext>
            </a:extLst>
          </p:cNvPr>
          <p:cNvSpPr>
            <a:spLocks noGrp="1" noChangeArrowheads="1"/>
          </p:cNvSpPr>
          <p:nvPr>
            <p:ph type="ftr" sz="quarter" idx="11"/>
          </p:nvPr>
        </p:nvSpPr>
        <p:spPr>
          <a:ln/>
        </p:spPr>
        <p:txBody>
          <a:bodyPr/>
          <a:lstStyle>
            <a:lvl1pPr>
              <a:defRPr/>
            </a:lvl1pPr>
          </a:lstStyle>
          <a:p>
            <a:pPr>
              <a:defRPr/>
            </a:pPr>
            <a:endParaRPr lang="ja-JP" altLang="en-US"/>
          </a:p>
        </p:txBody>
      </p:sp>
      <p:sp>
        <p:nvSpPr>
          <p:cNvPr id="6" name="Rectangle 6">
            <a:extLst>
              <a:ext uri="{FF2B5EF4-FFF2-40B4-BE49-F238E27FC236}">
                <a16:creationId xmlns:a16="http://schemas.microsoft.com/office/drawing/2014/main" id="{0B3743D5-CFD1-44B7-B349-AB724C2E1CDE}"/>
              </a:ext>
            </a:extLst>
          </p:cNvPr>
          <p:cNvSpPr>
            <a:spLocks noGrp="1" noChangeArrowheads="1"/>
          </p:cNvSpPr>
          <p:nvPr>
            <p:ph type="sldNum" sz="quarter" idx="12"/>
          </p:nvPr>
        </p:nvSpPr>
        <p:spPr>
          <a:ln/>
        </p:spPr>
        <p:txBody>
          <a:bodyPr/>
          <a:lstStyle>
            <a:lvl1pPr>
              <a:defRPr/>
            </a:lvl1pPr>
          </a:lstStyle>
          <a:p>
            <a:fld id="{9CC08CF5-2D73-42FF-9AA2-007F35CEDC28}" type="slidenum">
              <a:rPr lang="ja-JP" altLang="en-US"/>
              <a:pPr/>
              <a:t>‹#›</a:t>
            </a:fld>
            <a:endParaRPr lang="ja-JP" altLang="en-US"/>
          </a:p>
        </p:txBody>
      </p:sp>
    </p:spTree>
    <p:extLst>
      <p:ext uri="{BB962C8B-B14F-4D97-AF65-F5344CB8AC3E}">
        <p14:creationId xmlns:p14="http://schemas.microsoft.com/office/powerpoint/2010/main" val="3234924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036894" y="95251"/>
            <a:ext cx="1633171" cy="8072967"/>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134083" y="95251"/>
            <a:ext cx="4797303" cy="8072967"/>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FFEA1200-CD9F-4739-86B6-563494AE4D2E}"/>
              </a:ext>
            </a:extLst>
          </p:cNvPr>
          <p:cNvSpPr>
            <a:spLocks noGrp="1" noChangeArrowheads="1"/>
          </p:cNvSpPr>
          <p:nvPr>
            <p:ph type="dt" sz="half" idx="10"/>
          </p:nvPr>
        </p:nvSpPr>
        <p:spPr>
          <a:ln/>
        </p:spPr>
        <p:txBody>
          <a:bodyPr/>
          <a:lstStyle>
            <a:lvl1pPr>
              <a:defRPr/>
            </a:lvl1pPr>
          </a:lstStyle>
          <a:p>
            <a:pPr>
              <a:defRPr/>
            </a:pPr>
            <a:fld id="{171AD032-F683-4A17-A672-941956FDAF6F}" type="datetimeFigureOut">
              <a:rPr lang="ja-JP" altLang="en-US"/>
              <a:pPr>
                <a:defRPr/>
              </a:pPr>
              <a:t>2024/4/23</a:t>
            </a:fld>
            <a:endParaRPr lang="ja-JP" altLang="en-US"/>
          </a:p>
        </p:txBody>
      </p:sp>
      <p:sp>
        <p:nvSpPr>
          <p:cNvPr id="5" name="Rectangle 5">
            <a:extLst>
              <a:ext uri="{FF2B5EF4-FFF2-40B4-BE49-F238E27FC236}">
                <a16:creationId xmlns:a16="http://schemas.microsoft.com/office/drawing/2014/main" id="{4F9DE0AB-0A80-4FAD-8DDB-957024AF55AA}"/>
              </a:ext>
            </a:extLst>
          </p:cNvPr>
          <p:cNvSpPr>
            <a:spLocks noGrp="1" noChangeArrowheads="1"/>
          </p:cNvSpPr>
          <p:nvPr>
            <p:ph type="ftr" sz="quarter" idx="11"/>
          </p:nvPr>
        </p:nvSpPr>
        <p:spPr>
          <a:ln/>
        </p:spPr>
        <p:txBody>
          <a:bodyPr/>
          <a:lstStyle>
            <a:lvl1pPr>
              <a:defRPr/>
            </a:lvl1pPr>
          </a:lstStyle>
          <a:p>
            <a:pPr>
              <a:defRPr/>
            </a:pPr>
            <a:endParaRPr lang="ja-JP" altLang="en-US"/>
          </a:p>
        </p:txBody>
      </p:sp>
      <p:sp>
        <p:nvSpPr>
          <p:cNvPr id="6" name="Rectangle 6">
            <a:extLst>
              <a:ext uri="{FF2B5EF4-FFF2-40B4-BE49-F238E27FC236}">
                <a16:creationId xmlns:a16="http://schemas.microsoft.com/office/drawing/2014/main" id="{B16D12D1-85DC-4811-AB35-1CC23FC98CE9}"/>
              </a:ext>
            </a:extLst>
          </p:cNvPr>
          <p:cNvSpPr>
            <a:spLocks noGrp="1" noChangeArrowheads="1"/>
          </p:cNvSpPr>
          <p:nvPr>
            <p:ph type="sldNum" sz="quarter" idx="12"/>
          </p:nvPr>
        </p:nvSpPr>
        <p:spPr>
          <a:ln/>
        </p:spPr>
        <p:txBody>
          <a:bodyPr/>
          <a:lstStyle>
            <a:lvl1pPr>
              <a:defRPr/>
            </a:lvl1pPr>
          </a:lstStyle>
          <a:p>
            <a:fld id="{0A78CAF3-92BA-410F-834B-D04A932BA59F}" type="slidenum">
              <a:rPr lang="ja-JP" altLang="en-US"/>
              <a:pPr/>
              <a:t>‹#›</a:t>
            </a:fld>
            <a:endParaRPr lang="ja-JP" altLang="en-US"/>
          </a:p>
        </p:txBody>
      </p:sp>
    </p:spTree>
    <p:extLst>
      <p:ext uri="{BB962C8B-B14F-4D97-AF65-F5344CB8AC3E}">
        <p14:creationId xmlns:p14="http://schemas.microsoft.com/office/powerpoint/2010/main" val="30471503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9373"/>
            <a:ext cx="5143500" cy="3183467"/>
          </a:xfrm>
        </p:spPr>
        <p:txBody>
          <a:bodyPr anchor="b"/>
          <a:lstStyle>
            <a:lvl1pPr algn="ctr">
              <a:defRPr sz="3375"/>
            </a:lvl1pPr>
          </a:lstStyle>
          <a:p>
            <a:r>
              <a:rPr lang="ja-JP" altLang="en-US"/>
              <a:t>マスター タイトルの書式設定</a:t>
            </a:r>
            <a:endParaRPr lang="en-US"/>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solidFill>
                  <a:schemeClr val="tx1">
                    <a:lumMod val="75000"/>
                    <a:lumOff val="25000"/>
                  </a:schemeClr>
                </a:solidFill>
              </a:defRPr>
            </a:lvl1pPr>
            <a:lvl2pPr marL="257175" indent="0" algn="ctr">
              <a:buNone/>
              <a:defRPr sz="1575"/>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ja-JP" altLang="en-US"/>
              <a:t>マスター サブタイトルの書式設定</a:t>
            </a:r>
            <a:endParaRPr lang="en-US"/>
          </a:p>
        </p:txBody>
      </p:sp>
      <p:sp>
        <p:nvSpPr>
          <p:cNvPr id="4" name="Date Placeholder 3">
            <a:extLst>
              <a:ext uri="{FF2B5EF4-FFF2-40B4-BE49-F238E27FC236}">
                <a16:creationId xmlns:a16="http://schemas.microsoft.com/office/drawing/2014/main" id="{66638D31-CA72-4BA5-AFB1-805DEBC97B99}"/>
              </a:ext>
            </a:extLst>
          </p:cNvPr>
          <p:cNvSpPr>
            <a:spLocks noGrp="1"/>
          </p:cNvSpPr>
          <p:nvPr>
            <p:ph type="dt" sz="half" idx="10"/>
          </p:nvPr>
        </p:nvSpPr>
        <p:spPr/>
        <p:txBody>
          <a:bodyPr/>
          <a:lstStyle>
            <a:lvl1pPr>
              <a:defRPr/>
            </a:lvl1pPr>
          </a:lstStyle>
          <a:p>
            <a:pPr>
              <a:defRPr/>
            </a:pPr>
            <a:fld id="{32D03F46-918D-49C9-9C01-15EDA0A6F986}" type="datetimeFigureOut">
              <a:rPr lang="ja-JP" altLang="en-US"/>
              <a:pPr>
                <a:defRPr/>
              </a:pPr>
              <a:t>2024/4/23</a:t>
            </a:fld>
            <a:endParaRPr lang="ja-JP" altLang="en-US"/>
          </a:p>
        </p:txBody>
      </p:sp>
      <p:sp>
        <p:nvSpPr>
          <p:cNvPr id="5" name="Footer Placeholder 4">
            <a:extLst>
              <a:ext uri="{FF2B5EF4-FFF2-40B4-BE49-F238E27FC236}">
                <a16:creationId xmlns:a16="http://schemas.microsoft.com/office/drawing/2014/main" id="{9D76FF53-0D3E-417B-98FA-751A769B3D8C}"/>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AEF7303E-C29E-47BF-8003-67819406450F}"/>
              </a:ext>
            </a:extLst>
          </p:cNvPr>
          <p:cNvSpPr>
            <a:spLocks noGrp="1"/>
          </p:cNvSpPr>
          <p:nvPr>
            <p:ph type="sldNum" sz="quarter" idx="12"/>
          </p:nvPr>
        </p:nvSpPr>
        <p:spPr/>
        <p:txBody>
          <a:bodyPr/>
          <a:lstStyle>
            <a:lvl1pPr>
              <a:defRPr/>
            </a:lvl1pPr>
          </a:lstStyle>
          <a:p>
            <a:fld id="{9F2CC8C3-01EB-4039-A301-BA59453EDFDF}" type="slidenum">
              <a:rPr lang="en-US" altLang="ja-JP"/>
              <a:pPr/>
              <a:t>‹#›</a:t>
            </a:fld>
            <a:endParaRPr lang="en-US" altLang="ja-JP"/>
          </a:p>
        </p:txBody>
      </p:sp>
    </p:spTree>
    <p:extLst>
      <p:ext uri="{BB962C8B-B14F-4D97-AF65-F5344CB8AC3E}">
        <p14:creationId xmlns:p14="http://schemas.microsoft.com/office/powerpoint/2010/main" val="1343361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a:extLst>
              <a:ext uri="{FF2B5EF4-FFF2-40B4-BE49-F238E27FC236}">
                <a16:creationId xmlns:a16="http://schemas.microsoft.com/office/drawing/2014/main" id="{EF532049-4758-4E25-8D38-914917C8D9AC}"/>
              </a:ext>
            </a:extLst>
          </p:cNvPr>
          <p:cNvSpPr>
            <a:spLocks noGrp="1"/>
          </p:cNvSpPr>
          <p:nvPr>
            <p:ph type="dt" sz="half" idx="10"/>
          </p:nvPr>
        </p:nvSpPr>
        <p:spPr/>
        <p:txBody>
          <a:bodyPr/>
          <a:lstStyle>
            <a:lvl1pPr>
              <a:defRPr/>
            </a:lvl1pPr>
          </a:lstStyle>
          <a:p>
            <a:pPr>
              <a:defRPr/>
            </a:pPr>
            <a:fld id="{E7A2629A-308D-457F-8990-067DAE8C1C9F}" type="datetimeFigureOut">
              <a:rPr lang="ja-JP" altLang="en-US"/>
              <a:pPr>
                <a:defRPr/>
              </a:pPr>
              <a:t>2024/4/23</a:t>
            </a:fld>
            <a:endParaRPr lang="ja-JP" altLang="en-US"/>
          </a:p>
        </p:txBody>
      </p:sp>
      <p:sp>
        <p:nvSpPr>
          <p:cNvPr id="5" name="Footer Placeholder 4">
            <a:extLst>
              <a:ext uri="{FF2B5EF4-FFF2-40B4-BE49-F238E27FC236}">
                <a16:creationId xmlns:a16="http://schemas.microsoft.com/office/drawing/2014/main" id="{AC86703F-0895-4C90-B11B-C0DBA182BA9A}"/>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8AB22D02-8932-40D4-A236-84E704EEA093}"/>
              </a:ext>
            </a:extLst>
          </p:cNvPr>
          <p:cNvSpPr>
            <a:spLocks noGrp="1"/>
          </p:cNvSpPr>
          <p:nvPr>
            <p:ph type="sldNum" sz="quarter" idx="12"/>
          </p:nvPr>
        </p:nvSpPr>
        <p:spPr/>
        <p:txBody>
          <a:bodyPr/>
          <a:lstStyle>
            <a:lvl1pPr>
              <a:defRPr/>
            </a:lvl1pPr>
          </a:lstStyle>
          <a:p>
            <a:fld id="{D37703D2-CB33-4578-920A-DB4060DCD452}" type="slidenum">
              <a:rPr lang="ja-JP" altLang="en-US"/>
              <a:pPr/>
              <a:t>‹#›</a:t>
            </a:fld>
            <a:endParaRPr lang="ja-JP" altLang="en-US"/>
          </a:p>
        </p:txBody>
      </p:sp>
    </p:spTree>
    <p:extLst>
      <p:ext uri="{BB962C8B-B14F-4D97-AF65-F5344CB8AC3E}">
        <p14:creationId xmlns:p14="http://schemas.microsoft.com/office/powerpoint/2010/main" val="22853028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83231"/>
            <a:ext cx="5915025" cy="3801611"/>
          </a:xfrm>
        </p:spPr>
        <p:txBody>
          <a:bodyPr anchor="b"/>
          <a:lstStyle>
            <a:lvl1pPr>
              <a:defRPr sz="3375" b="0"/>
            </a:lvl1pPr>
          </a:lstStyle>
          <a:p>
            <a:r>
              <a:rPr lang="ja-JP" altLang="en-US"/>
              <a:t>マスター タイトルの書式設定</a:t>
            </a:r>
            <a:endParaRPr lang="en-US"/>
          </a:p>
        </p:txBody>
      </p:sp>
      <p:sp>
        <p:nvSpPr>
          <p:cNvPr id="3" name="Text Placeholder 2"/>
          <p:cNvSpPr>
            <a:spLocks noGrp="1"/>
          </p:cNvSpPr>
          <p:nvPr>
            <p:ph type="body" idx="1"/>
          </p:nvPr>
        </p:nvSpPr>
        <p:spPr>
          <a:xfrm>
            <a:off x="467916" y="6070178"/>
            <a:ext cx="5915025" cy="2000249"/>
          </a:xfrm>
        </p:spPr>
        <p:txBody>
          <a:bodyPr/>
          <a:lstStyle>
            <a:lvl1pPr marL="0" indent="0">
              <a:buNone/>
              <a:defRPr sz="1350">
                <a:solidFill>
                  <a:schemeClr val="tx1">
                    <a:lumMod val="75000"/>
                    <a:lumOff val="25000"/>
                  </a:schemeClr>
                </a:solidFill>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ja-JP" altLang="en-US"/>
              <a:t>マスター テキストの書式設定</a:t>
            </a:r>
          </a:p>
        </p:txBody>
      </p:sp>
      <p:sp>
        <p:nvSpPr>
          <p:cNvPr id="4" name="Date Placeholder 3">
            <a:extLst>
              <a:ext uri="{FF2B5EF4-FFF2-40B4-BE49-F238E27FC236}">
                <a16:creationId xmlns:a16="http://schemas.microsoft.com/office/drawing/2014/main" id="{C3DB063A-EABF-4AB4-89A3-69EF1701CFB7}"/>
              </a:ext>
            </a:extLst>
          </p:cNvPr>
          <p:cNvSpPr>
            <a:spLocks noGrp="1"/>
          </p:cNvSpPr>
          <p:nvPr>
            <p:ph type="dt" sz="half" idx="10"/>
          </p:nvPr>
        </p:nvSpPr>
        <p:spPr/>
        <p:txBody>
          <a:bodyPr/>
          <a:lstStyle>
            <a:lvl1pPr>
              <a:defRPr/>
            </a:lvl1pPr>
          </a:lstStyle>
          <a:p>
            <a:pPr>
              <a:defRPr/>
            </a:pPr>
            <a:fld id="{BDB42123-9A6E-474E-AA7D-9AA1DAAC9CBE}" type="datetimeFigureOut">
              <a:rPr lang="ja-JP" altLang="en-US"/>
              <a:pPr>
                <a:defRPr/>
              </a:pPr>
              <a:t>2024/4/23</a:t>
            </a:fld>
            <a:endParaRPr lang="ja-JP" altLang="en-US"/>
          </a:p>
        </p:txBody>
      </p:sp>
      <p:sp>
        <p:nvSpPr>
          <p:cNvPr id="5" name="Footer Placeholder 4">
            <a:extLst>
              <a:ext uri="{FF2B5EF4-FFF2-40B4-BE49-F238E27FC236}">
                <a16:creationId xmlns:a16="http://schemas.microsoft.com/office/drawing/2014/main" id="{79F51ABB-0AC6-4718-BA79-E42367563011}"/>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7B17AEAD-2FFD-46F0-ADD0-C02A743E38AA}"/>
              </a:ext>
            </a:extLst>
          </p:cNvPr>
          <p:cNvSpPr>
            <a:spLocks noGrp="1"/>
          </p:cNvSpPr>
          <p:nvPr>
            <p:ph type="sldNum" sz="quarter" idx="12"/>
          </p:nvPr>
        </p:nvSpPr>
        <p:spPr/>
        <p:txBody>
          <a:bodyPr/>
          <a:lstStyle>
            <a:lvl1pPr>
              <a:defRPr/>
            </a:lvl1pPr>
          </a:lstStyle>
          <a:p>
            <a:fld id="{4E50A7EB-5310-4E9E-A870-D870F84C65B9}" type="slidenum">
              <a:rPr lang="ja-JP" altLang="en-US"/>
              <a:pPr/>
              <a:t>‹#›</a:t>
            </a:fld>
            <a:endParaRPr lang="ja-JP" altLang="en-US"/>
          </a:p>
        </p:txBody>
      </p:sp>
    </p:spTree>
    <p:extLst>
      <p:ext uri="{BB962C8B-B14F-4D97-AF65-F5344CB8AC3E}">
        <p14:creationId xmlns:p14="http://schemas.microsoft.com/office/powerpoint/2010/main" val="30403536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475384" y="2438401"/>
            <a:ext cx="2914650" cy="58017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3471863" y="2438401"/>
            <a:ext cx="2914650" cy="58017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3">
            <a:extLst>
              <a:ext uri="{FF2B5EF4-FFF2-40B4-BE49-F238E27FC236}">
                <a16:creationId xmlns:a16="http://schemas.microsoft.com/office/drawing/2014/main" id="{FDDE151B-C59B-4113-813A-02A74C4AAB13}"/>
              </a:ext>
            </a:extLst>
          </p:cNvPr>
          <p:cNvSpPr>
            <a:spLocks noGrp="1"/>
          </p:cNvSpPr>
          <p:nvPr>
            <p:ph type="dt" sz="half" idx="10"/>
          </p:nvPr>
        </p:nvSpPr>
        <p:spPr/>
        <p:txBody>
          <a:bodyPr/>
          <a:lstStyle>
            <a:lvl1pPr>
              <a:defRPr/>
            </a:lvl1pPr>
          </a:lstStyle>
          <a:p>
            <a:pPr>
              <a:defRPr/>
            </a:pPr>
            <a:fld id="{26387136-B155-4994-95FF-C692EBFAFE2C}" type="datetimeFigureOut">
              <a:rPr lang="ja-JP" altLang="en-US"/>
              <a:pPr>
                <a:defRPr/>
              </a:pPr>
              <a:t>2024/4/23</a:t>
            </a:fld>
            <a:endParaRPr lang="ja-JP" altLang="en-US"/>
          </a:p>
        </p:txBody>
      </p:sp>
      <p:sp>
        <p:nvSpPr>
          <p:cNvPr id="6" name="Footer Placeholder 4">
            <a:extLst>
              <a:ext uri="{FF2B5EF4-FFF2-40B4-BE49-F238E27FC236}">
                <a16:creationId xmlns:a16="http://schemas.microsoft.com/office/drawing/2014/main" id="{0D520B4F-8F2C-4688-B16D-06D26DF941C2}"/>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8CE3D776-37D8-4A10-817F-B723F0AACB64}"/>
              </a:ext>
            </a:extLst>
          </p:cNvPr>
          <p:cNvSpPr>
            <a:spLocks noGrp="1"/>
          </p:cNvSpPr>
          <p:nvPr>
            <p:ph type="sldNum" sz="quarter" idx="12"/>
          </p:nvPr>
        </p:nvSpPr>
        <p:spPr/>
        <p:txBody>
          <a:bodyPr/>
          <a:lstStyle>
            <a:lvl1pPr>
              <a:defRPr/>
            </a:lvl1pPr>
          </a:lstStyle>
          <a:p>
            <a:fld id="{8DE8C30A-0091-4043-943E-C1A8D367F40F}" type="slidenum">
              <a:rPr lang="ja-JP" altLang="en-US"/>
              <a:pPr/>
              <a:t>‹#›</a:t>
            </a:fld>
            <a:endParaRPr lang="ja-JP" altLang="en-US"/>
          </a:p>
        </p:txBody>
      </p:sp>
    </p:spTree>
    <p:extLst>
      <p:ext uri="{BB962C8B-B14F-4D97-AF65-F5344CB8AC3E}">
        <p14:creationId xmlns:p14="http://schemas.microsoft.com/office/powerpoint/2010/main" val="19566783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75384" y="2242467"/>
            <a:ext cx="2900363" cy="1100932"/>
          </a:xfrm>
        </p:spPr>
        <p:txBody>
          <a:bodyPr anchor="b"/>
          <a:lstStyle>
            <a:lvl1pPr marL="0" indent="0">
              <a:spcBef>
                <a:spcPts val="0"/>
              </a:spcBef>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ja-JP" altLang="en-US"/>
              <a:t>マスター テキストの書式設定</a:t>
            </a:r>
          </a:p>
        </p:txBody>
      </p:sp>
      <p:sp>
        <p:nvSpPr>
          <p:cNvPr id="4" name="Content Placeholder 3"/>
          <p:cNvSpPr>
            <a:spLocks noGrp="1"/>
          </p:cNvSpPr>
          <p:nvPr>
            <p:ph sz="half" idx="2"/>
          </p:nvPr>
        </p:nvSpPr>
        <p:spPr>
          <a:xfrm>
            <a:off x="475384" y="3343401"/>
            <a:ext cx="2900363" cy="490736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3471863" y="2242468"/>
            <a:ext cx="2914651" cy="1100931"/>
          </a:xfrm>
        </p:spPr>
        <p:txBody>
          <a:bodyPr anchor="b"/>
          <a:lstStyle>
            <a:lvl1pPr marL="0" indent="0">
              <a:spcBef>
                <a:spcPts val="0"/>
              </a:spcBef>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3401"/>
            <a:ext cx="2914651" cy="490736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0" name="Title 9"/>
          <p:cNvSpPr>
            <a:spLocks noGrp="1"/>
          </p:cNvSpPr>
          <p:nvPr>
            <p:ph type="title"/>
          </p:nvPr>
        </p:nvSpPr>
        <p:spPr/>
        <p:txBody>
          <a:bodyPr/>
          <a:lstStyle/>
          <a:p>
            <a:r>
              <a:rPr lang="ja-JP" altLang="en-US"/>
              <a:t>マスター タイトルの書式設定</a:t>
            </a:r>
            <a:endParaRPr lang="en-US"/>
          </a:p>
        </p:txBody>
      </p:sp>
      <p:sp>
        <p:nvSpPr>
          <p:cNvPr id="7" name="Date Placeholder 3">
            <a:extLst>
              <a:ext uri="{FF2B5EF4-FFF2-40B4-BE49-F238E27FC236}">
                <a16:creationId xmlns:a16="http://schemas.microsoft.com/office/drawing/2014/main" id="{20347734-25B8-4D20-A7CE-A0FF28FF125C}"/>
              </a:ext>
            </a:extLst>
          </p:cNvPr>
          <p:cNvSpPr>
            <a:spLocks noGrp="1"/>
          </p:cNvSpPr>
          <p:nvPr>
            <p:ph type="dt" sz="half" idx="10"/>
          </p:nvPr>
        </p:nvSpPr>
        <p:spPr/>
        <p:txBody>
          <a:bodyPr/>
          <a:lstStyle>
            <a:lvl1pPr>
              <a:defRPr/>
            </a:lvl1pPr>
          </a:lstStyle>
          <a:p>
            <a:pPr>
              <a:defRPr/>
            </a:pPr>
            <a:fld id="{C72D4DE3-4BF8-42E4-BE4D-EA1469B3ABF2}" type="datetimeFigureOut">
              <a:rPr lang="ja-JP" altLang="en-US"/>
              <a:pPr>
                <a:defRPr/>
              </a:pPr>
              <a:t>2024/4/23</a:t>
            </a:fld>
            <a:endParaRPr lang="ja-JP" altLang="en-US"/>
          </a:p>
        </p:txBody>
      </p:sp>
      <p:sp>
        <p:nvSpPr>
          <p:cNvPr id="8" name="Footer Placeholder 4">
            <a:extLst>
              <a:ext uri="{FF2B5EF4-FFF2-40B4-BE49-F238E27FC236}">
                <a16:creationId xmlns:a16="http://schemas.microsoft.com/office/drawing/2014/main" id="{4E9D5E18-426A-4156-AA7F-F23AC5BA37F9}"/>
              </a:ext>
            </a:extLst>
          </p:cNvPr>
          <p:cNvSpPr>
            <a:spLocks noGrp="1"/>
          </p:cNvSpPr>
          <p:nvPr>
            <p:ph type="ftr" sz="quarter" idx="11"/>
          </p:nvPr>
        </p:nvSpPr>
        <p:spPr/>
        <p:txBody>
          <a:bodyPr/>
          <a:lstStyle>
            <a:lvl1pPr>
              <a:defRPr/>
            </a:lvl1pPr>
          </a:lstStyle>
          <a:p>
            <a:pPr>
              <a:defRPr/>
            </a:pPr>
            <a:endParaRPr lang="ja-JP" altLang="en-US"/>
          </a:p>
        </p:txBody>
      </p:sp>
      <p:sp>
        <p:nvSpPr>
          <p:cNvPr id="9" name="Slide Number Placeholder 5">
            <a:extLst>
              <a:ext uri="{FF2B5EF4-FFF2-40B4-BE49-F238E27FC236}">
                <a16:creationId xmlns:a16="http://schemas.microsoft.com/office/drawing/2014/main" id="{F1B00E54-130F-4556-A559-9196D35B23D7}"/>
              </a:ext>
            </a:extLst>
          </p:cNvPr>
          <p:cNvSpPr>
            <a:spLocks noGrp="1"/>
          </p:cNvSpPr>
          <p:nvPr>
            <p:ph type="sldNum" sz="quarter" idx="12"/>
          </p:nvPr>
        </p:nvSpPr>
        <p:spPr/>
        <p:txBody>
          <a:bodyPr/>
          <a:lstStyle>
            <a:lvl1pPr>
              <a:defRPr/>
            </a:lvl1pPr>
          </a:lstStyle>
          <a:p>
            <a:fld id="{88BED88C-AC59-4672-9458-F4F01146336B}" type="slidenum">
              <a:rPr lang="ja-JP" altLang="en-US"/>
              <a:pPr/>
              <a:t>‹#›</a:t>
            </a:fld>
            <a:endParaRPr lang="ja-JP" altLang="en-US"/>
          </a:p>
        </p:txBody>
      </p:sp>
    </p:spTree>
    <p:extLst>
      <p:ext uri="{BB962C8B-B14F-4D97-AF65-F5344CB8AC3E}">
        <p14:creationId xmlns:p14="http://schemas.microsoft.com/office/powerpoint/2010/main" val="18560427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ja-JP" altLang="en-US"/>
              <a:t>マスター タイトルの書式設定</a:t>
            </a:r>
            <a:endParaRPr lang="en-US"/>
          </a:p>
        </p:txBody>
      </p:sp>
      <p:sp>
        <p:nvSpPr>
          <p:cNvPr id="3" name="Date Placeholder 3">
            <a:extLst>
              <a:ext uri="{FF2B5EF4-FFF2-40B4-BE49-F238E27FC236}">
                <a16:creationId xmlns:a16="http://schemas.microsoft.com/office/drawing/2014/main" id="{7FE680E2-8A4D-41B6-9C93-BD5349682F78}"/>
              </a:ext>
            </a:extLst>
          </p:cNvPr>
          <p:cNvSpPr>
            <a:spLocks noGrp="1"/>
          </p:cNvSpPr>
          <p:nvPr>
            <p:ph type="dt" sz="half" idx="10"/>
          </p:nvPr>
        </p:nvSpPr>
        <p:spPr/>
        <p:txBody>
          <a:bodyPr/>
          <a:lstStyle>
            <a:lvl1pPr>
              <a:defRPr/>
            </a:lvl1pPr>
          </a:lstStyle>
          <a:p>
            <a:pPr>
              <a:defRPr/>
            </a:pPr>
            <a:fld id="{C5C7CCD7-C626-4E51-BBC3-0A37FE588A2C}" type="datetimeFigureOut">
              <a:rPr lang="ja-JP" altLang="en-US"/>
              <a:pPr>
                <a:defRPr/>
              </a:pPr>
              <a:t>2024/4/23</a:t>
            </a:fld>
            <a:endParaRPr lang="ja-JP" altLang="en-US"/>
          </a:p>
        </p:txBody>
      </p:sp>
      <p:sp>
        <p:nvSpPr>
          <p:cNvPr id="4" name="Footer Placeholder 4">
            <a:extLst>
              <a:ext uri="{FF2B5EF4-FFF2-40B4-BE49-F238E27FC236}">
                <a16:creationId xmlns:a16="http://schemas.microsoft.com/office/drawing/2014/main" id="{44EB6C9A-4A4E-4C28-B9D1-1CF3376A0F6E}"/>
              </a:ext>
            </a:extLst>
          </p:cNvPr>
          <p:cNvSpPr>
            <a:spLocks noGrp="1"/>
          </p:cNvSpPr>
          <p:nvPr>
            <p:ph type="ftr" sz="quarter" idx="11"/>
          </p:nvPr>
        </p:nvSpPr>
        <p:spPr/>
        <p:txBody>
          <a:bodyPr/>
          <a:lstStyle>
            <a:lvl1pPr>
              <a:defRPr/>
            </a:lvl1pPr>
          </a:lstStyle>
          <a:p>
            <a:pPr>
              <a:defRPr/>
            </a:pPr>
            <a:endParaRPr lang="ja-JP" altLang="en-US"/>
          </a:p>
        </p:txBody>
      </p:sp>
      <p:sp>
        <p:nvSpPr>
          <p:cNvPr id="5" name="Slide Number Placeholder 5">
            <a:extLst>
              <a:ext uri="{FF2B5EF4-FFF2-40B4-BE49-F238E27FC236}">
                <a16:creationId xmlns:a16="http://schemas.microsoft.com/office/drawing/2014/main" id="{7A8F3963-F90E-4A17-8410-90843F8B775C}"/>
              </a:ext>
            </a:extLst>
          </p:cNvPr>
          <p:cNvSpPr>
            <a:spLocks noGrp="1"/>
          </p:cNvSpPr>
          <p:nvPr>
            <p:ph type="sldNum" sz="quarter" idx="12"/>
          </p:nvPr>
        </p:nvSpPr>
        <p:spPr/>
        <p:txBody>
          <a:bodyPr/>
          <a:lstStyle>
            <a:lvl1pPr>
              <a:defRPr/>
            </a:lvl1pPr>
          </a:lstStyle>
          <a:p>
            <a:fld id="{B39FA9CA-552C-4CBC-B242-5054964E46A4}" type="slidenum">
              <a:rPr lang="ja-JP" altLang="en-US"/>
              <a:pPr/>
              <a:t>‹#›</a:t>
            </a:fld>
            <a:endParaRPr lang="ja-JP" altLang="en-US"/>
          </a:p>
        </p:txBody>
      </p:sp>
    </p:spTree>
    <p:extLst>
      <p:ext uri="{BB962C8B-B14F-4D97-AF65-F5344CB8AC3E}">
        <p14:creationId xmlns:p14="http://schemas.microsoft.com/office/powerpoint/2010/main" val="18064900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06F02D82-98BD-4E05-AAFF-89C5AF2D458A}"/>
              </a:ext>
            </a:extLst>
          </p:cNvPr>
          <p:cNvSpPr>
            <a:spLocks noGrp="1"/>
          </p:cNvSpPr>
          <p:nvPr>
            <p:ph type="dt" sz="half" idx="10"/>
          </p:nvPr>
        </p:nvSpPr>
        <p:spPr/>
        <p:txBody>
          <a:bodyPr/>
          <a:lstStyle>
            <a:lvl1pPr>
              <a:defRPr/>
            </a:lvl1pPr>
          </a:lstStyle>
          <a:p>
            <a:pPr>
              <a:defRPr/>
            </a:pPr>
            <a:fld id="{D3A094E3-B4F7-4C12-AC70-598BA5F35385}" type="datetimeFigureOut">
              <a:rPr lang="ja-JP" altLang="en-US"/>
              <a:pPr>
                <a:defRPr/>
              </a:pPr>
              <a:t>2024/4/23</a:t>
            </a:fld>
            <a:endParaRPr lang="ja-JP" altLang="en-US"/>
          </a:p>
        </p:txBody>
      </p:sp>
      <p:sp>
        <p:nvSpPr>
          <p:cNvPr id="3" name="Footer Placeholder 4">
            <a:extLst>
              <a:ext uri="{FF2B5EF4-FFF2-40B4-BE49-F238E27FC236}">
                <a16:creationId xmlns:a16="http://schemas.microsoft.com/office/drawing/2014/main" id="{BFF60BA9-BAFE-4722-BCFE-E2C8D44F9CED}"/>
              </a:ext>
            </a:extLst>
          </p:cNvPr>
          <p:cNvSpPr>
            <a:spLocks noGrp="1"/>
          </p:cNvSpPr>
          <p:nvPr>
            <p:ph type="ftr" sz="quarter" idx="11"/>
          </p:nvPr>
        </p:nvSpPr>
        <p:spPr/>
        <p:txBody>
          <a:bodyPr/>
          <a:lstStyle>
            <a:lvl1pPr>
              <a:defRPr/>
            </a:lvl1pPr>
          </a:lstStyle>
          <a:p>
            <a:pPr>
              <a:defRPr/>
            </a:pPr>
            <a:endParaRPr lang="ja-JP" altLang="en-US"/>
          </a:p>
        </p:txBody>
      </p:sp>
      <p:sp>
        <p:nvSpPr>
          <p:cNvPr id="4" name="Slide Number Placeholder 5">
            <a:extLst>
              <a:ext uri="{FF2B5EF4-FFF2-40B4-BE49-F238E27FC236}">
                <a16:creationId xmlns:a16="http://schemas.microsoft.com/office/drawing/2014/main" id="{7A21D28D-7818-46FC-8425-56EC7568A166}"/>
              </a:ext>
            </a:extLst>
          </p:cNvPr>
          <p:cNvSpPr>
            <a:spLocks noGrp="1"/>
          </p:cNvSpPr>
          <p:nvPr>
            <p:ph type="sldNum" sz="quarter" idx="12"/>
          </p:nvPr>
        </p:nvSpPr>
        <p:spPr/>
        <p:txBody>
          <a:bodyPr/>
          <a:lstStyle>
            <a:lvl1pPr>
              <a:defRPr/>
            </a:lvl1pPr>
          </a:lstStyle>
          <a:p>
            <a:fld id="{EFD9C952-2798-4E23-AB0F-5F7BE774C8D1}" type="slidenum">
              <a:rPr lang="ja-JP" altLang="en-US"/>
              <a:pPr/>
              <a:t>‹#›</a:t>
            </a:fld>
            <a:endParaRPr lang="ja-JP" altLang="en-US"/>
          </a:p>
        </p:txBody>
      </p:sp>
    </p:spTree>
    <p:extLst>
      <p:ext uri="{BB962C8B-B14F-4D97-AF65-F5344CB8AC3E}">
        <p14:creationId xmlns:p14="http://schemas.microsoft.com/office/powerpoint/2010/main" val="25187126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3202" y="609601"/>
            <a:ext cx="2211705" cy="2133596"/>
          </a:xfrm>
        </p:spPr>
        <p:txBody>
          <a:bodyPr anchor="b"/>
          <a:lstStyle>
            <a:lvl1pPr>
              <a:defRPr sz="1800" b="0"/>
            </a:lvl1pPr>
          </a:lstStyle>
          <a:p>
            <a:r>
              <a:rPr lang="ja-JP" altLang="en-US"/>
              <a:t>マスター タイトルの書式設定</a:t>
            </a:r>
            <a:endParaRPr lang="en-US"/>
          </a:p>
        </p:txBody>
      </p:sp>
      <p:sp>
        <p:nvSpPr>
          <p:cNvPr id="3" name="Content Placeholder 2"/>
          <p:cNvSpPr>
            <a:spLocks noGrp="1"/>
          </p:cNvSpPr>
          <p:nvPr>
            <p:ph idx="1"/>
          </p:nvPr>
        </p:nvSpPr>
        <p:spPr>
          <a:xfrm>
            <a:off x="2914650" y="1320800"/>
            <a:ext cx="3471863" cy="6502400"/>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473202" y="2743199"/>
            <a:ext cx="2211705" cy="5080001"/>
          </a:xfrm>
        </p:spPr>
        <p:txBody>
          <a:bodyPr/>
          <a:lstStyle>
            <a:lvl1pPr marL="0" indent="0">
              <a:lnSpc>
                <a:spcPct val="90000"/>
              </a:lnSpc>
              <a:buNone/>
              <a:defRPr sz="900"/>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9EC1BDF5-FA3D-4440-A35E-57F73A0B5715}"/>
              </a:ext>
            </a:extLst>
          </p:cNvPr>
          <p:cNvSpPr>
            <a:spLocks noGrp="1"/>
          </p:cNvSpPr>
          <p:nvPr>
            <p:ph type="dt" sz="half" idx="10"/>
          </p:nvPr>
        </p:nvSpPr>
        <p:spPr/>
        <p:txBody>
          <a:bodyPr/>
          <a:lstStyle>
            <a:lvl1pPr>
              <a:defRPr/>
            </a:lvl1pPr>
          </a:lstStyle>
          <a:p>
            <a:pPr>
              <a:defRPr/>
            </a:pPr>
            <a:fld id="{1950D162-3CCD-4041-85E7-8B0E3F9813F2}" type="datetimeFigureOut">
              <a:rPr lang="ja-JP" altLang="en-US"/>
              <a:pPr>
                <a:defRPr/>
              </a:pPr>
              <a:t>2024/4/23</a:t>
            </a:fld>
            <a:endParaRPr lang="ja-JP" altLang="en-US"/>
          </a:p>
        </p:txBody>
      </p:sp>
      <p:sp>
        <p:nvSpPr>
          <p:cNvPr id="6" name="Footer Placeholder 4">
            <a:extLst>
              <a:ext uri="{FF2B5EF4-FFF2-40B4-BE49-F238E27FC236}">
                <a16:creationId xmlns:a16="http://schemas.microsoft.com/office/drawing/2014/main" id="{EEE7B932-28CC-4138-B6AB-AA0C3C5DAB44}"/>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0D3CABCC-DFB1-4562-9672-2602D02BDFF3}"/>
              </a:ext>
            </a:extLst>
          </p:cNvPr>
          <p:cNvSpPr>
            <a:spLocks noGrp="1"/>
          </p:cNvSpPr>
          <p:nvPr>
            <p:ph type="sldNum" sz="quarter" idx="12"/>
          </p:nvPr>
        </p:nvSpPr>
        <p:spPr/>
        <p:txBody>
          <a:bodyPr/>
          <a:lstStyle>
            <a:lvl1pPr>
              <a:defRPr/>
            </a:lvl1pPr>
          </a:lstStyle>
          <a:p>
            <a:fld id="{4467A3AD-B11A-4E5C-867F-F3FE33026EF5}" type="slidenum">
              <a:rPr lang="ja-JP" altLang="en-US"/>
              <a:pPr/>
              <a:t>‹#›</a:t>
            </a:fld>
            <a:endParaRPr lang="ja-JP" altLang="en-US"/>
          </a:p>
        </p:txBody>
      </p:sp>
    </p:spTree>
    <p:extLst>
      <p:ext uri="{BB962C8B-B14F-4D97-AF65-F5344CB8AC3E}">
        <p14:creationId xmlns:p14="http://schemas.microsoft.com/office/powerpoint/2010/main" val="1139173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757A0829-0983-4107-8BF4-C4200D8A5B4F}"/>
              </a:ext>
            </a:extLst>
          </p:cNvPr>
          <p:cNvSpPr>
            <a:spLocks noGrp="1" noChangeArrowheads="1"/>
          </p:cNvSpPr>
          <p:nvPr>
            <p:ph type="dt" sz="half" idx="10"/>
          </p:nvPr>
        </p:nvSpPr>
        <p:spPr>
          <a:ln/>
        </p:spPr>
        <p:txBody>
          <a:bodyPr/>
          <a:lstStyle>
            <a:lvl1pPr>
              <a:defRPr/>
            </a:lvl1pPr>
          </a:lstStyle>
          <a:p>
            <a:pPr>
              <a:defRPr/>
            </a:pPr>
            <a:fld id="{7E8127CD-CBB5-474C-BBD5-77CEFED72A45}" type="datetimeFigureOut">
              <a:rPr lang="ja-JP" altLang="en-US"/>
              <a:pPr>
                <a:defRPr/>
              </a:pPr>
              <a:t>2024/4/23</a:t>
            </a:fld>
            <a:endParaRPr lang="ja-JP" altLang="en-US"/>
          </a:p>
        </p:txBody>
      </p:sp>
      <p:sp>
        <p:nvSpPr>
          <p:cNvPr id="5" name="Rectangle 5">
            <a:extLst>
              <a:ext uri="{FF2B5EF4-FFF2-40B4-BE49-F238E27FC236}">
                <a16:creationId xmlns:a16="http://schemas.microsoft.com/office/drawing/2014/main" id="{02D5BAAB-6BD2-40DD-9CF2-B48941821B0F}"/>
              </a:ext>
            </a:extLst>
          </p:cNvPr>
          <p:cNvSpPr>
            <a:spLocks noGrp="1" noChangeArrowheads="1"/>
          </p:cNvSpPr>
          <p:nvPr>
            <p:ph type="ftr" sz="quarter" idx="11"/>
          </p:nvPr>
        </p:nvSpPr>
        <p:spPr>
          <a:ln/>
        </p:spPr>
        <p:txBody>
          <a:bodyPr/>
          <a:lstStyle>
            <a:lvl1pPr>
              <a:defRPr/>
            </a:lvl1pPr>
          </a:lstStyle>
          <a:p>
            <a:pPr>
              <a:defRPr/>
            </a:pPr>
            <a:endParaRPr lang="ja-JP" altLang="en-US"/>
          </a:p>
        </p:txBody>
      </p:sp>
      <p:sp>
        <p:nvSpPr>
          <p:cNvPr id="6" name="Rectangle 6">
            <a:extLst>
              <a:ext uri="{FF2B5EF4-FFF2-40B4-BE49-F238E27FC236}">
                <a16:creationId xmlns:a16="http://schemas.microsoft.com/office/drawing/2014/main" id="{62B6A937-7763-4987-BFC8-72B28258E1AF}"/>
              </a:ext>
            </a:extLst>
          </p:cNvPr>
          <p:cNvSpPr>
            <a:spLocks noGrp="1" noChangeArrowheads="1"/>
          </p:cNvSpPr>
          <p:nvPr>
            <p:ph type="sldNum" sz="quarter" idx="12"/>
          </p:nvPr>
        </p:nvSpPr>
        <p:spPr>
          <a:ln/>
        </p:spPr>
        <p:txBody>
          <a:bodyPr/>
          <a:lstStyle>
            <a:lvl1pPr>
              <a:defRPr/>
            </a:lvl1pPr>
          </a:lstStyle>
          <a:p>
            <a:fld id="{6302D349-9D75-466C-A75F-6513840F99E2}" type="slidenum">
              <a:rPr lang="ja-JP" altLang="en-US"/>
              <a:pPr/>
              <a:t>‹#›</a:t>
            </a:fld>
            <a:endParaRPr lang="ja-JP" altLang="en-US"/>
          </a:p>
        </p:txBody>
      </p:sp>
    </p:spTree>
    <p:extLst>
      <p:ext uri="{BB962C8B-B14F-4D97-AF65-F5344CB8AC3E}">
        <p14:creationId xmlns:p14="http://schemas.microsoft.com/office/powerpoint/2010/main" val="32482877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3202" y="609600"/>
            <a:ext cx="2211705" cy="2133600"/>
          </a:xfrm>
        </p:spPr>
        <p:txBody>
          <a:bodyPr anchor="b"/>
          <a:lstStyle>
            <a:lvl1pPr>
              <a:defRPr sz="1800" b="0"/>
            </a:lvl1pPr>
          </a:lstStyle>
          <a:p>
            <a:r>
              <a:rPr lang="ja-JP" altLang="en-US"/>
              <a:t>マスター タイトルの書式設定</a:t>
            </a:r>
            <a:endParaRPr lang="en-US"/>
          </a:p>
        </p:txBody>
      </p:sp>
      <p:sp>
        <p:nvSpPr>
          <p:cNvPr id="3" name="Picture Placeholder 2"/>
          <p:cNvSpPr>
            <a:spLocks noGrp="1"/>
          </p:cNvSpPr>
          <p:nvPr>
            <p:ph type="pic" idx="1"/>
          </p:nvPr>
        </p:nvSpPr>
        <p:spPr>
          <a:xfrm>
            <a:off x="2914650" y="1320800"/>
            <a:ext cx="3471863" cy="6502400"/>
          </a:xfrm>
        </p:spPr>
        <p:txBody>
          <a:bodyPr rtlCol="0">
            <a:normAutofit/>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r>
              <a:rPr lang="ja-JP" altLang="en-US" noProof="0"/>
              <a:t>図を追加</a:t>
            </a:r>
            <a:endParaRPr lang="en-US" noProof="0"/>
          </a:p>
        </p:txBody>
      </p:sp>
      <p:sp>
        <p:nvSpPr>
          <p:cNvPr id="4" name="Text Placeholder 3"/>
          <p:cNvSpPr>
            <a:spLocks noGrp="1"/>
          </p:cNvSpPr>
          <p:nvPr>
            <p:ph type="body" sz="half" idx="2"/>
          </p:nvPr>
        </p:nvSpPr>
        <p:spPr>
          <a:xfrm>
            <a:off x="473202" y="2743200"/>
            <a:ext cx="2211705" cy="5080000"/>
          </a:xfrm>
        </p:spPr>
        <p:txBody>
          <a:bodyPr/>
          <a:lstStyle>
            <a:lvl1pPr marL="0" indent="0">
              <a:lnSpc>
                <a:spcPct val="90000"/>
              </a:lnSpc>
              <a:buNone/>
              <a:defRPr sz="900"/>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0A9A3CB0-E61D-42DE-9E89-4EF0C5F34285}"/>
              </a:ext>
            </a:extLst>
          </p:cNvPr>
          <p:cNvSpPr>
            <a:spLocks noGrp="1"/>
          </p:cNvSpPr>
          <p:nvPr>
            <p:ph type="dt" sz="half" idx="10"/>
          </p:nvPr>
        </p:nvSpPr>
        <p:spPr/>
        <p:txBody>
          <a:bodyPr/>
          <a:lstStyle>
            <a:lvl1pPr>
              <a:defRPr/>
            </a:lvl1pPr>
          </a:lstStyle>
          <a:p>
            <a:pPr>
              <a:defRPr/>
            </a:pPr>
            <a:fld id="{B49A7169-09DA-417E-B13C-349074CE228B}" type="datetimeFigureOut">
              <a:rPr lang="ja-JP" altLang="en-US"/>
              <a:pPr>
                <a:defRPr/>
              </a:pPr>
              <a:t>2024/4/23</a:t>
            </a:fld>
            <a:endParaRPr lang="ja-JP" altLang="en-US"/>
          </a:p>
        </p:txBody>
      </p:sp>
      <p:sp>
        <p:nvSpPr>
          <p:cNvPr id="6" name="Footer Placeholder 4">
            <a:extLst>
              <a:ext uri="{FF2B5EF4-FFF2-40B4-BE49-F238E27FC236}">
                <a16:creationId xmlns:a16="http://schemas.microsoft.com/office/drawing/2014/main" id="{24389D12-5DEE-43A5-B0D6-A710707E5C5A}"/>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34688CB8-BA50-4AE8-963C-7E57CA901704}"/>
              </a:ext>
            </a:extLst>
          </p:cNvPr>
          <p:cNvSpPr>
            <a:spLocks noGrp="1"/>
          </p:cNvSpPr>
          <p:nvPr>
            <p:ph type="sldNum" sz="quarter" idx="12"/>
          </p:nvPr>
        </p:nvSpPr>
        <p:spPr/>
        <p:txBody>
          <a:bodyPr/>
          <a:lstStyle>
            <a:lvl1pPr>
              <a:defRPr/>
            </a:lvl1pPr>
          </a:lstStyle>
          <a:p>
            <a:fld id="{3C694020-66A8-4DAC-BBF5-66E019A729F8}" type="slidenum">
              <a:rPr lang="ja-JP" altLang="en-US"/>
              <a:pPr/>
              <a:t>‹#›</a:t>
            </a:fld>
            <a:endParaRPr lang="ja-JP" altLang="en-US"/>
          </a:p>
        </p:txBody>
      </p:sp>
    </p:spTree>
    <p:extLst>
      <p:ext uri="{BB962C8B-B14F-4D97-AF65-F5344CB8AC3E}">
        <p14:creationId xmlns:p14="http://schemas.microsoft.com/office/powerpoint/2010/main" val="13436874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a:extLst>
              <a:ext uri="{FF2B5EF4-FFF2-40B4-BE49-F238E27FC236}">
                <a16:creationId xmlns:a16="http://schemas.microsoft.com/office/drawing/2014/main" id="{4D7B7E99-6F23-4DCF-B538-E42E92B7C3F9}"/>
              </a:ext>
            </a:extLst>
          </p:cNvPr>
          <p:cNvSpPr>
            <a:spLocks noGrp="1"/>
          </p:cNvSpPr>
          <p:nvPr>
            <p:ph type="dt" sz="half" idx="10"/>
          </p:nvPr>
        </p:nvSpPr>
        <p:spPr/>
        <p:txBody>
          <a:bodyPr/>
          <a:lstStyle>
            <a:lvl1pPr>
              <a:defRPr/>
            </a:lvl1pPr>
          </a:lstStyle>
          <a:p>
            <a:pPr>
              <a:defRPr/>
            </a:pPr>
            <a:fld id="{5DD1CFA3-7E1A-4E65-8E81-A322C8ACB34B}" type="datetimeFigureOut">
              <a:rPr lang="ja-JP" altLang="en-US"/>
              <a:pPr>
                <a:defRPr/>
              </a:pPr>
              <a:t>2024/4/23</a:t>
            </a:fld>
            <a:endParaRPr lang="ja-JP" altLang="en-US"/>
          </a:p>
        </p:txBody>
      </p:sp>
      <p:sp>
        <p:nvSpPr>
          <p:cNvPr id="5" name="Footer Placeholder 4">
            <a:extLst>
              <a:ext uri="{FF2B5EF4-FFF2-40B4-BE49-F238E27FC236}">
                <a16:creationId xmlns:a16="http://schemas.microsoft.com/office/drawing/2014/main" id="{92440093-2B81-44DE-9C6F-9E9D28F035FA}"/>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1B8A48F5-6273-448C-B892-0D1FE2F31C45}"/>
              </a:ext>
            </a:extLst>
          </p:cNvPr>
          <p:cNvSpPr>
            <a:spLocks noGrp="1"/>
          </p:cNvSpPr>
          <p:nvPr>
            <p:ph type="sldNum" sz="quarter" idx="12"/>
          </p:nvPr>
        </p:nvSpPr>
        <p:spPr/>
        <p:txBody>
          <a:bodyPr/>
          <a:lstStyle>
            <a:lvl1pPr>
              <a:defRPr/>
            </a:lvl1pPr>
          </a:lstStyle>
          <a:p>
            <a:fld id="{DC38C87F-E7F0-424D-886D-C91B06A57863}" type="slidenum">
              <a:rPr lang="ja-JP" altLang="en-US"/>
              <a:pPr/>
              <a:t>‹#›</a:t>
            </a:fld>
            <a:endParaRPr lang="ja-JP" altLang="en-US"/>
          </a:p>
        </p:txBody>
      </p:sp>
    </p:spTree>
    <p:extLst>
      <p:ext uri="{BB962C8B-B14F-4D97-AF65-F5344CB8AC3E}">
        <p14:creationId xmlns:p14="http://schemas.microsoft.com/office/powerpoint/2010/main" val="8620816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0483"/>
            <a:ext cx="1478756" cy="7749117"/>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471487" y="480483"/>
            <a:ext cx="4350544" cy="7749116"/>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a:extLst>
              <a:ext uri="{FF2B5EF4-FFF2-40B4-BE49-F238E27FC236}">
                <a16:creationId xmlns:a16="http://schemas.microsoft.com/office/drawing/2014/main" id="{EB6E775E-3AC3-4CA3-8C69-A47468FC5AFA}"/>
              </a:ext>
            </a:extLst>
          </p:cNvPr>
          <p:cNvSpPr>
            <a:spLocks noGrp="1"/>
          </p:cNvSpPr>
          <p:nvPr>
            <p:ph type="dt" sz="half" idx="10"/>
          </p:nvPr>
        </p:nvSpPr>
        <p:spPr/>
        <p:txBody>
          <a:bodyPr/>
          <a:lstStyle>
            <a:lvl1pPr>
              <a:defRPr/>
            </a:lvl1pPr>
          </a:lstStyle>
          <a:p>
            <a:pPr>
              <a:defRPr/>
            </a:pPr>
            <a:fld id="{FD61A206-F84A-4F33-B34E-0B4A8618CD02}" type="datetimeFigureOut">
              <a:rPr lang="ja-JP" altLang="en-US"/>
              <a:pPr>
                <a:defRPr/>
              </a:pPr>
              <a:t>2024/4/23</a:t>
            </a:fld>
            <a:endParaRPr lang="ja-JP" altLang="en-US"/>
          </a:p>
        </p:txBody>
      </p:sp>
      <p:sp>
        <p:nvSpPr>
          <p:cNvPr id="5" name="Footer Placeholder 4">
            <a:extLst>
              <a:ext uri="{FF2B5EF4-FFF2-40B4-BE49-F238E27FC236}">
                <a16:creationId xmlns:a16="http://schemas.microsoft.com/office/drawing/2014/main" id="{C27FA348-E5D9-4BC4-85A4-7EBEC2C1736C}"/>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38524D22-4C13-4DFB-8503-5AB863E43115}"/>
              </a:ext>
            </a:extLst>
          </p:cNvPr>
          <p:cNvSpPr>
            <a:spLocks noGrp="1"/>
          </p:cNvSpPr>
          <p:nvPr>
            <p:ph type="sldNum" sz="quarter" idx="12"/>
          </p:nvPr>
        </p:nvSpPr>
        <p:spPr/>
        <p:txBody>
          <a:bodyPr/>
          <a:lstStyle>
            <a:lvl1pPr>
              <a:defRPr/>
            </a:lvl1pPr>
          </a:lstStyle>
          <a:p>
            <a:fld id="{C3A54899-1B00-422D-9602-D8BC03E7F2A0}" type="slidenum">
              <a:rPr lang="ja-JP" altLang="en-US"/>
              <a:pPr/>
              <a:t>‹#›</a:t>
            </a:fld>
            <a:endParaRPr lang="ja-JP" altLang="en-US"/>
          </a:p>
        </p:txBody>
      </p:sp>
    </p:spTree>
    <p:extLst>
      <p:ext uri="{BB962C8B-B14F-4D97-AF65-F5344CB8AC3E}">
        <p14:creationId xmlns:p14="http://schemas.microsoft.com/office/powerpoint/2010/main" val="24825743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2ABF7954-81E1-416A-B330-E5AC24A4DF6A}"/>
              </a:ext>
            </a:extLst>
          </p:cNvPr>
          <p:cNvSpPr/>
          <p:nvPr/>
        </p:nvSpPr>
        <p:spPr>
          <a:xfrm>
            <a:off x="136525" y="244475"/>
            <a:ext cx="6584950" cy="865505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cxnSp>
        <p:nvCxnSpPr>
          <p:cNvPr id="5" name="Straight Connector 7">
            <a:extLst>
              <a:ext uri="{FF2B5EF4-FFF2-40B4-BE49-F238E27FC236}">
                <a16:creationId xmlns:a16="http://schemas.microsoft.com/office/drawing/2014/main" id="{F23E1D46-6441-4B62-AD31-A4D9D0AF1B3A}"/>
              </a:ext>
            </a:extLst>
          </p:cNvPr>
          <p:cNvCxnSpPr/>
          <p:nvPr/>
        </p:nvCxnSpPr>
        <p:spPr>
          <a:xfrm>
            <a:off x="1112838" y="4978400"/>
            <a:ext cx="4629150"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24364" y="1176501"/>
            <a:ext cx="5606415" cy="3901440"/>
          </a:xfrm>
        </p:spPr>
        <p:txBody>
          <a:bodyPr anchor="b">
            <a:normAutofit/>
          </a:bodyPr>
          <a:lstStyle>
            <a:lvl1pPr algn="ctr">
              <a:lnSpc>
                <a:spcPct val="85000"/>
              </a:lnSpc>
              <a:defRPr sz="4500" b="1" cap="all" baseline="0">
                <a:solidFill>
                  <a:srgbClr val="FFFFFF"/>
                </a:solidFill>
              </a:defRPr>
            </a:lvl1pPr>
          </a:lstStyle>
          <a:p>
            <a:r>
              <a:rPr lang="ja-JP" altLang="en-US"/>
              <a:t>マスター タイトルの書式設定</a:t>
            </a:r>
            <a:endParaRPr lang="en-US"/>
          </a:p>
        </p:txBody>
      </p:sp>
      <p:sp>
        <p:nvSpPr>
          <p:cNvPr id="3" name="Subtitle 2"/>
          <p:cNvSpPr>
            <a:spLocks noGrp="1"/>
          </p:cNvSpPr>
          <p:nvPr>
            <p:ph type="subTitle" idx="1"/>
          </p:nvPr>
        </p:nvSpPr>
        <p:spPr>
          <a:xfrm>
            <a:off x="961612" y="5159514"/>
            <a:ext cx="4931921" cy="1850887"/>
          </a:xfrm>
        </p:spPr>
        <p:txBody>
          <a:bodyPr/>
          <a:lstStyle>
            <a:lvl1pPr marL="0" indent="0" algn="ctr">
              <a:spcBef>
                <a:spcPts val="750"/>
              </a:spcBef>
              <a:buNone/>
              <a:defRPr sz="1350">
                <a:solidFill>
                  <a:srgbClr val="FFFFFF"/>
                </a:solidFill>
              </a:defRPr>
            </a:lvl1pPr>
            <a:lvl2pPr marL="257175" indent="0" algn="ctr">
              <a:buNone/>
              <a:defRPr sz="1350"/>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ja-JP" altLang="en-US"/>
              <a:t>マスター サブタイトルの書式設定</a:t>
            </a:r>
            <a:endParaRPr lang="en-US"/>
          </a:p>
        </p:txBody>
      </p:sp>
      <p:sp>
        <p:nvSpPr>
          <p:cNvPr id="6" name="Date Placeholder 3">
            <a:extLst>
              <a:ext uri="{FF2B5EF4-FFF2-40B4-BE49-F238E27FC236}">
                <a16:creationId xmlns:a16="http://schemas.microsoft.com/office/drawing/2014/main" id="{F1BAB8C7-ED52-4F24-92C5-03D193F75A44}"/>
              </a:ext>
            </a:extLst>
          </p:cNvPr>
          <p:cNvSpPr>
            <a:spLocks noGrp="1"/>
          </p:cNvSpPr>
          <p:nvPr>
            <p:ph type="dt" sz="half" idx="10"/>
          </p:nvPr>
        </p:nvSpPr>
        <p:spPr/>
        <p:txBody>
          <a:bodyPr/>
          <a:lstStyle>
            <a:lvl1pPr>
              <a:defRPr>
                <a:solidFill>
                  <a:srgbClr val="FFFFFF"/>
                </a:solidFill>
              </a:defRPr>
            </a:lvl1pPr>
          </a:lstStyle>
          <a:p>
            <a:pPr>
              <a:defRPr/>
            </a:pPr>
            <a:fld id="{8DF418B9-26DF-43E1-AF42-06501687D455}" type="datetimeFigureOut">
              <a:rPr lang="ja-JP" altLang="en-US"/>
              <a:pPr>
                <a:defRPr/>
              </a:pPr>
              <a:t>2024/4/23</a:t>
            </a:fld>
            <a:endParaRPr lang="ja-JP" altLang="en-US"/>
          </a:p>
        </p:txBody>
      </p:sp>
      <p:sp>
        <p:nvSpPr>
          <p:cNvPr id="7" name="Footer Placeholder 4">
            <a:extLst>
              <a:ext uri="{FF2B5EF4-FFF2-40B4-BE49-F238E27FC236}">
                <a16:creationId xmlns:a16="http://schemas.microsoft.com/office/drawing/2014/main" id="{16C02530-1E83-4FA1-B1D2-F8443C103261}"/>
              </a:ext>
            </a:extLst>
          </p:cNvPr>
          <p:cNvSpPr>
            <a:spLocks noGrp="1"/>
          </p:cNvSpPr>
          <p:nvPr>
            <p:ph type="ftr" sz="quarter" idx="11"/>
          </p:nvPr>
        </p:nvSpPr>
        <p:spPr/>
        <p:txBody>
          <a:bodyPr/>
          <a:lstStyle>
            <a:lvl1pPr>
              <a:defRPr>
                <a:solidFill>
                  <a:srgbClr val="FFFFFF"/>
                </a:solidFill>
              </a:defRPr>
            </a:lvl1pPr>
          </a:lstStyle>
          <a:p>
            <a:pPr>
              <a:defRPr/>
            </a:pPr>
            <a:endParaRPr lang="ja-JP" altLang="en-US"/>
          </a:p>
        </p:txBody>
      </p:sp>
      <p:sp>
        <p:nvSpPr>
          <p:cNvPr id="8" name="Slide Number Placeholder 5">
            <a:extLst>
              <a:ext uri="{FF2B5EF4-FFF2-40B4-BE49-F238E27FC236}">
                <a16:creationId xmlns:a16="http://schemas.microsoft.com/office/drawing/2014/main" id="{6DA39C59-20F5-489B-9EB3-61B638CBF76E}"/>
              </a:ext>
            </a:extLst>
          </p:cNvPr>
          <p:cNvSpPr>
            <a:spLocks noGrp="1"/>
          </p:cNvSpPr>
          <p:nvPr>
            <p:ph type="sldNum" sz="quarter" idx="12"/>
          </p:nvPr>
        </p:nvSpPr>
        <p:spPr/>
        <p:txBody>
          <a:bodyPr/>
          <a:lstStyle>
            <a:lvl1pPr>
              <a:defRPr>
                <a:solidFill>
                  <a:srgbClr val="FFFFFF"/>
                </a:solidFill>
              </a:defRPr>
            </a:lvl1pPr>
          </a:lstStyle>
          <a:p>
            <a:fld id="{D73EC0FF-9B9D-4E12-9D93-B89AA41F54FE}" type="slidenum">
              <a:rPr lang="en-US" altLang="ja-JP"/>
              <a:pPr/>
              <a:t>‹#›</a:t>
            </a:fld>
            <a:endParaRPr lang="en-US" altLang="ja-JP"/>
          </a:p>
        </p:txBody>
      </p:sp>
    </p:spTree>
    <p:extLst>
      <p:ext uri="{BB962C8B-B14F-4D97-AF65-F5344CB8AC3E}">
        <p14:creationId xmlns:p14="http://schemas.microsoft.com/office/powerpoint/2010/main" val="31869792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lvl1pPr>
              <a:spcBef>
                <a:spcPts val="750"/>
              </a:spcBef>
              <a:defRPr/>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a:extLst>
              <a:ext uri="{FF2B5EF4-FFF2-40B4-BE49-F238E27FC236}">
                <a16:creationId xmlns:a16="http://schemas.microsoft.com/office/drawing/2014/main" id="{89CD5AE6-9C0D-4299-B875-43CAD6DC5894}"/>
              </a:ext>
            </a:extLst>
          </p:cNvPr>
          <p:cNvSpPr>
            <a:spLocks noGrp="1"/>
          </p:cNvSpPr>
          <p:nvPr>
            <p:ph type="dt" sz="half" idx="10"/>
          </p:nvPr>
        </p:nvSpPr>
        <p:spPr/>
        <p:txBody>
          <a:bodyPr/>
          <a:lstStyle>
            <a:lvl1pPr>
              <a:defRPr/>
            </a:lvl1pPr>
          </a:lstStyle>
          <a:p>
            <a:pPr>
              <a:defRPr/>
            </a:pPr>
            <a:fld id="{FC8E646C-CCA1-4AAF-BEA0-C30BBFADF0FC}" type="datetimeFigureOut">
              <a:rPr lang="ja-JP" altLang="en-US"/>
              <a:pPr>
                <a:defRPr/>
              </a:pPr>
              <a:t>2024/4/23</a:t>
            </a:fld>
            <a:endParaRPr lang="ja-JP" altLang="en-US"/>
          </a:p>
        </p:txBody>
      </p:sp>
      <p:sp>
        <p:nvSpPr>
          <p:cNvPr id="5" name="Footer Placeholder 4">
            <a:extLst>
              <a:ext uri="{FF2B5EF4-FFF2-40B4-BE49-F238E27FC236}">
                <a16:creationId xmlns:a16="http://schemas.microsoft.com/office/drawing/2014/main" id="{7F30F5E2-7230-4E17-9CFA-2D2BCD1DCC02}"/>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29864985-A8F5-42C5-97F6-ABABA1F9CF26}"/>
              </a:ext>
            </a:extLst>
          </p:cNvPr>
          <p:cNvSpPr>
            <a:spLocks noGrp="1"/>
          </p:cNvSpPr>
          <p:nvPr>
            <p:ph type="sldNum" sz="quarter" idx="12"/>
          </p:nvPr>
        </p:nvSpPr>
        <p:spPr/>
        <p:txBody>
          <a:bodyPr/>
          <a:lstStyle>
            <a:lvl1pPr>
              <a:defRPr/>
            </a:lvl1pPr>
          </a:lstStyle>
          <a:p>
            <a:fld id="{9E25C066-7555-47DF-8A29-71028A35A1A1}" type="slidenum">
              <a:rPr lang="ja-JP" altLang="en-US"/>
              <a:pPr/>
              <a:t>‹#›</a:t>
            </a:fld>
            <a:endParaRPr lang="ja-JP" altLang="en-US"/>
          </a:p>
        </p:txBody>
      </p:sp>
    </p:spTree>
    <p:extLst>
      <p:ext uri="{BB962C8B-B14F-4D97-AF65-F5344CB8AC3E}">
        <p14:creationId xmlns:p14="http://schemas.microsoft.com/office/powerpoint/2010/main" val="6004205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cxnSp>
        <p:nvCxnSpPr>
          <p:cNvPr id="4" name="Straight Connector 6">
            <a:extLst>
              <a:ext uri="{FF2B5EF4-FFF2-40B4-BE49-F238E27FC236}">
                <a16:creationId xmlns:a16="http://schemas.microsoft.com/office/drawing/2014/main" id="{F3DDA73D-2F94-4093-BEFE-B27E249D073B}"/>
              </a:ext>
            </a:extLst>
          </p:cNvPr>
          <p:cNvCxnSpPr/>
          <p:nvPr/>
        </p:nvCxnSpPr>
        <p:spPr>
          <a:xfrm>
            <a:off x="1114425" y="5360988"/>
            <a:ext cx="462915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2364" y="1564767"/>
            <a:ext cx="5606415" cy="3901440"/>
          </a:xfrm>
        </p:spPr>
        <p:txBody>
          <a:bodyPr anchor="b">
            <a:noAutofit/>
          </a:bodyPr>
          <a:lstStyle>
            <a:lvl1pPr algn="ctr">
              <a:lnSpc>
                <a:spcPct val="85000"/>
              </a:lnSpc>
              <a:defRPr sz="4500" b="0" cap="all" baseline="0"/>
            </a:lvl1pPr>
          </a:lstStyle>
          <a:p>
            <a:r>
              <a:rPr lang="ja-JP" altLang="en-US"/>
              <a:t>マスター タイトルの書式設定</a:t>
            </a:r>
            <a:endParaRPr lang="en-US"/>
          </a:p>
        </p:txBody>
      </p:sp>
      <p:sp>
        <p:nvSpPr>
          <p:cNvPr id="3" name="Text Placeholder 2"/>
          <p:cNvSpPr>
            <a:spLocks noGrp="1"/>
          </p:cNvSpPr>
          <p:nvPr>
            <p:ph type="body" idx="1"/>
          </p:nvPr>
        </p:nvSpPr>
        <p:spPr>
          <a:xfrm>
            <a:off x="961834" y="5539360"/>
            <a:ext cx="4932617" cy="1818408"/>
          </a:xfrm>
        </p:spPr>
        <p:txBody>
          <a:bodyPr/>
          <a:lstStyle>
            <a:lvl1pPr marL="0" indent="0" algn="ctr">
              <a:buNone/>
              <a:defRPr sz="1350">
                <a:solidFill>
                  <a:schemeClr val="accent1"/>
                </a:solidFill>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50F4E913-E083-4CE4-BD7A-8CAA03A75438}"/>
              </a:ext>
            </a:extLst>
          </p:cNvPr>
          <p:cNvSpPr>
            <a:spLocks noGrp="1"/>
          </p:cNvSpPr>
          <p:nvPr>
            <p:ph type="dt" sz="half" idx="10"/>
          </p:nvPr>
        </p:nvSpPr>
        <p:spPr/>
        <p:txBody>
          <a:bodyPr/>
          <a:lstStyle>
            <a:lvl1pPr>
              <a:defRPr/>
            </a:lvl1pPr>
          </a:lstStyle>
          <a:p>
            <a:pPr>
              <a:defRPr/>
            </a:pPr>
            <a:fld id="{CF445F69-D9BB-41D2-8045-530B664C1293}" type="datetimeFigureOut">
              <a:rPr lang="ja-JP" altLang="en-US"/>
              <a:pPr>
                <a:defRPr/>
              </a:pPr>
              <a:t>2024/4/23</a:t>
            </a:fld>
            <a:endParaRPr lang="ja-JP" altLang="en-US"/>
          </a:p>
        </p:txBody>
      </p:sp>
      <p:sp>
        <p:nvSpPr>
          <p:cNvPr id="6" name="Footer Placeholder 4">
            <a:extLst>
              <a:ext uri="{FF2B5EF4-FFF2-40B4-BE49-F238E27FC236}">
                <a16:creationId xmlns:a16="http://schemas.microsoft.com/office/drawing/2014/main" id="{EF6A0622-99F1-417B-9835-F41BF2865FB0}"/>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8785F672-6FF5-474A-B8A7-3FAD5C717000}"/>
              </a:ext>
            </a:extLst>
          </p:cNvPr>
          <p:cNvSpPr>
            <a:spLocks noGrp="1"/>
          </p:cNvSpPr>
          <p:nvPr>
            <p:ph type="sldNum" sz="quarter" idx="12"/>
          </p:nvPr>
        </p:nvSpPr>
        <p:spPr/>
        <p:txBody>
          <a:bodyPr/>
          <a:lstStyle>
            <a:lvl1pPr>
              <a:defRPr/>
            </a:lvl1pPr>
          </a:lstStyle>
          <a:p>
            <a:fld id="{2F896302-3B20-48AF-8762-8B04E2731D42}" type="slidenum">
              <a:rPr lang="ja-JP" altLang="en-US"/>
              <a:pPr/>
              <a:t>‹#›</a:t>
            </a:fld>
            <a:endParaRPr lang="ja-JP" altLang="en-US"/>
          </a:p>
        </p:txBody>
      </p:sp>
    </p:spTree>
    <p:extLst>
      <p:ext uri="{BB962C8B-B14F-4D97-AF65-F5344CB8AC3E}">
        <p14:creationId xmlns:p14="http://schemas.microsoft.com/office/powerpoint/2010/main" val="7896839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42938" y="2743199"/>
            <a:ext cx="2674620" cy="5364480"/>
          </a:xfrm>
        </p:spPr>
        <p:txBody>
          <a:bodyPr/>
          <a:lstStyle>
            <a:lvl1pPr>
              <a:defRPr sz="1238"/>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3525532" y="2743200"/>
            <a:ext cx="2674620" cy="5364480"/>
          </a:xfrm>
        </p:spPr>
        <p:txBody>
          <a:bodyPr/>
          <a:lstStyle>
            <a:lvl1pPr>
              <a:defRPr sz="1238"/>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3">
            <a:extLst>
              <a:ext uri="{FF2B5EF4-FFF2-40B4-BE49-F238E27FC236}">
                <a16:creationId xmlns:a16="http://schemas.microsoft.com/office/drawing/2014/main" id="{0CCFB5BD-CF4B-40DB-961A-D82914AF9DED}"/>
              </a:ext>
            </a:extLst>
          </p:cNvPr>
          <p:cNvSpPr>
            <a:spLocks noGrp="1"/>
          </p:cNvSpPr>
          <p:nvPr>
            <p:ph type="dt" sz="half" idx="10"/>
          </p:nvPr>
        </p:nvSpPr>
        <p:spPr/>
        <p:txBody>
          <a:bodyPr/>
          <a:lstStyle>
            <a:lvl1pPr>
              <a:defRPr/>
            </a:lvl1pPr>
          </a:lstStyle>
          <a:p>
            <a:pPr>
              <a:defRPr/>
            </a:pPr>
            <a:fld id="{B605CD4A-64E8-4508-B473-32632D624FEF}" type="datetimeFigureOut">
              <a:rPr lang="ja-JP" altLang="en-US"/>
              <a:pPr>
                <a:defRPr/>
              </a:pPr>
              <a:t>2024/4/23</a:t>
            </a:fld>
            <a:endParaRPr lang="ja-JP" altLang="en-US"/>
          </a:p>
        </p:txBody>
      </p:sp>
      <p:sp>
        <p:nvSpPr>
          <p:cNvPr id="6" name="Footer Placeholder 4">
            <a:extLst>
              <a:ext uri="{FF2B5EF4-FFF2-40B4-BE49-F238E27FC236}">
                <a16:creationId xmlns:a16="http://schemas.microsoft.com/office/drawing/2014/main" id="{9A9BD48E-A6A5-436C-9BDF-668F04168E9D}"/>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F7225379-D1A4-41AD-A3AB-A2A6D584D842}"/>
              </a:ext>
            </a:extLst>
          </p:cNvPr>
          <p:cNvSpPr>
            <a:spLocks noGrp="1"/>
          </p:cNvSpPr>
          <p:nvPr>
            <p:ph type="sldNum" sz="quarter" idx="12"/>
          </p:nvPr>
        </p:nvSpPr>
        <p:spPr/>
        <p:txBody>
          <a:bodyPr/>
          <a:lstStyle>
            <a:lvl1pPr>
              <a:defRPr/>
            </a:lvl1pPr>
          </a:lstStyle>
          <a:p>
            <a:fld id="{3853F10E-165F-4F5F-8312-FB6A5CA5A7E5}" type="slidenum">
              <a:rPr lang="ja-JP" altLang="en-US"/>
              <a:pPr/>
              <a:t>‹#›</a:t>
            </a:fld>
            <a:endParaRPr lang="ja-JP" altLang="en-US"/>
          </a:p>
        </p:txBody>
      </p:sp>
    </p:spTree>
    <p:extLst>
      <p:ext uri="{BB962C8B-B14F-4D97-AF65-F5344CB8AC3E}">
        <p14:creationId xmlns:p14="http://schemas.microsoft.com/office/powerpoint/2010/main" val="33901575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42938" y="2668681"/>
            <a:ext cx="2674620" cy="1036320"/>
          </a:xfrm>
        </p:spPr>
        <p:txBody>
          <a:bodyPr anchor="ctr"/>
          <a:lstStyle>
            <a:lvl1pPr marL="0" indent="0">
              <a:spcBef>
                <a:spcPts val="0"/>
              </a:spcBef>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ja-JP" altLang="en-US"/>
              <a:t>マスター テキストの書式設定</a:t>
            </a:r>
          </a:p>
        </p:txBody>
      </p:sp>
      <p:sp>
        <p:nvSpPr>
          <p:cNvPr id="4" name="Content Placeholder 3"/>
          <p:cNvSpPr>
            <a:spLocks noGrp="1"/>
          </p:cNvSpPr>
          <p:nvPr>
            <p:ph sz="half" idx="2"/>
          </p:nvPr>
        </p:nvSpPr>
        <p:spPr>
          <a:xfrm>
            <a:off x="642938" y="3628644"/>
            <a:ext cx="2674620" cy="4511040"/>
          </a:xfrm>
        </p:spPr>
        <p:txBody>
          <a:bodyPr/>
          <a:lstStyle>
            <a:lvl1pPr>
              <a:defRPr sz="1238"/>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3526410" y="2665376"/>
            <a:ext cx="2674620" cy="1036320"/>
          </a:xfrm>
        </p:spPr>
        <p:txBody>
          <a:bodyPr anchor="ctr"/>
          <a:lstStyle>
            <a:lvl1pPr marL="0" indent="0">
              <a:spcBef>
                <a:spcPts val="0"/>
              </a:spcBef>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ja-JP" altLang="en-US"/>
              <a:t>マスター テキストの書式設定</a:t>
            </a:r>
          </a:p>
        </p:txBody>
      </p:sp>
      <p:sp>
        <p:nvSpPr>
          <p:cNvPr id="6" name="Content Placeholder 5"/>
          <p:cNvSpPr>
            <a:spLocks noGrp="1"/>
          </p:cNvSpPr>
          <p:nvPr>
            <p:ph sz="quarter" idx="4"/>
          </p:nvPr>
        </p:nvSpPr>
        <p:spPr>
          <a:xfrm>
            <a:off x="3526410" y="3625763"/>
            <a:ext cx="2674620" cy="4511040"/>
          </a:xfrm>
        </p:spPr>
        <p:txBody>
          <a:bodyPr/>
          <a:lstStyle>
            <a:lvl1pPr>
              <a:defRPr sz="1238"/>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3">
            <a:extLst>
              <a:ext uri="{FF2B5EF4-FFF2-40B4-BE49-F238E27FC236}">
                <a16:creationId xmlns:a16="http://schemas.microsoft.com/office/drawing/2014/main" id="{1F21C9DD-034F-4BED-B0EB-8C38A860F65C}"/>
              </a:ext>
            </a:extLst>
          </p:cNvPr>
          <p:cNvSpPr>
            <a:spLocks noGrp="1"/>
          </p:cNvSpPr>
          <p:nvPr>
            <p:ph type="dt" sz="half" idx="10"/>
          </p:nvPr>
        </p:nvSpPr>
        <p:spPr/>
        <p:txBody>
          <a:bodyPr/>
          <a:lstStyle>
            <a:lvl1pPr>
              <a:defRPr/>
            </a:lvl1pPr>
          </a:lstStyle>
          <a:p>
            <a:pPr>
              <a:defRPr/>
            </a:pPr>
            <a:fld id="{F156F768-42AD-4EFF-B6E0-DABDA6F16F39}" type="datetimeFigureOut">
              <a:rPr lang="ja-JP" altLang="en-US"/>
              <a:pPr>
                <a:defRPr/>
              </a:pPr>
              <a:t>2024/4/23</a:t>
            </a:fld>
            <a:endParaRPr lang="ja-JP" altLang="en-US"/>
          </a:p>
        </p:txBody>
      </p:sp>
      <p:sp>
        <p:nvSpPr>
          <p:cNvPr id="8" name="Footer Placeholder 4">
            <a:extLst>
              <a:ext uri="{FF2B5EF4-FFF2-40B4-BE49-F238E27FC236}">
                <a16:creationId xmlns:a16="http://schemas.microsoft.com/office/drawing/2014/main" id="{1913FE82-12DE-43D8-B4D4-057CBD84A868}"/>
              </a:ext>
            </a:extLst>
          </p:cNvPr>
          <p:cNvSpPr>
            <a:spLocks noGrp="1"/>
          </p:cNvSpPr>
          <p:nvPr>
            <p:ph type="ftr" sz="quarter" idx="11"/>
          </p:nvPr>
        </p:nvSpPr>
        <p:spPr/>
        <p:txBody>
          <a:bodyPr/>
          <a:lstStyle>
            <a:lvl1pPr>
              <a:defRPr/>
            </a:lvl1pPr>
          </a:lstStyle>
          <a:p>
            <a:pPr>
              <a:defRPr/>
            </a:pPr>
            <a:endParaRPr lang="ja-JP" altLang="en-US"/>
          </a:p>
        </p:txBody>
      </p:sp>
      <p:sp>
        <p:nvSpPr>
          <p:cNvPr id="9" name="Slide Number Placeholder 5">
            <a:extLst>
              <a:ext uri="{FF2B5EF4-FFF2-40B4-BE49-F238E27FC236}">
                <a16:creationId xmlns:a16="http://schemas.microsoft.com/office/drawing/2014/main" id="{5CEC60E9-0FF9-4B2B-9892-E5F09340B490}"/>
              </a:ext>
            </a:extLst>
          </p:cNvPr>
          <p:cNvSpPr>
            <a:spLocks noGrp="1"/>
          </p:cNvSpPr>
          <p:nvPr>
            <p:ph type="sldNum" sz="quarter" idx="12"/>
          </p:nvPr>
        </p:nvSpPr>
        <p:spPr/>
        <p:txBody>
          <a:bodyPr/>
          <a:lstStyle>
            <a:lvl1pPr>
              <a:defRPr/>
            </a:lvl1pPr>
          </a:lstStyle>
          <a:p>
            <a:fld id="{485E1D36-39A9-4982-B03B-EFFCE32075CF}" type="slidenum">
              <a:rPr lang="ja-JP" altLang="en-US"/>
              <a:pPr/>
              <a:t>‹#›</a:t>
            </a:fld>
            <a:endParaRPr lang="ja-JP" altLang="en-US"/>
          </a:p>
        </p:txBody>
      </p:sp>
    </p:spTree>
    <p:extLst>
      <p:ext uri="{BB962C8B-B14F-4D97-AF65-F5344CB8AC3E}">
        <p14:creationId xmlns:p14="http://schemas.microsoft.com/office/powerpoint/2010/main" val="25524431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3">
            <a:extLst>
              <a:ext uri="{FF2B5EF4-FFF2-40B4-BE49-F238E27FC236}">
                <a16:creationId xmlns:a16="http://schemas.microsoft.com/office/drawing/2014/main" id="{434299A6-BD61-480B-84EA-4130AAC6F879}"/>
              </a:ext>
            </a:extLst>
          </p:cNvPr>
          <p:cNvSpPr>
            <a:spLocks noGrp="1"/>
          </p:cNvSpPr>
          <p:nvPr>
            <p:ph type="dt" sz="half" idx="10"/>
          </p:nvPr>
        </p:nvSpPr>
        <p:spPr/>
        <p:txBody>
          <a:bodyPr/>
          <a:lstStyle>
            <a:lvl1pPr>
              <a:defRPr/>
            </a:lvl1pPr>
          </a:lstStyle>
          <a:p>
            <a:pPr>
              <a:defRPr/>
            </a:pPr>
            <a:fld id="{6264E7BD-6246-4BD5-B56D-520346BDF7A7}" type="datetimeFigureOut">
              <a:rPr lang="ja-JP" altLang="en-US"/>
              <a:pPr>
                <a:defRPr/>
              </a:pPr>
              <a:t>2024/4/23</a:t>
            </a:fld>
            <a:endParaRPr lang="ja-JP" altLang="en-US"/>
          </a:p>
        </p:txBody>
      </p:sp>
      <p:sp>
        <p:nvSpPr>
          <p:cNvPr id="4" name="Footer Placeholder 4">
            <a:extLst>
              <a:ext uri="{FF2B5EF4-FFF2-40B4-BE49-F238E27FC236}">
                <a16:creationId xmlns:a16="http://schemas.microsoft.com/office/drawing/2014/main" id="{B44A9AC2-D182-472D-97F5-B4A0094A840B}"/>
              </a:ext>
            </a:extLst>
          </p:cNvPr>
          <p:cNvSpPr>
            <a:spLocks noGrp="1"/>
          </p:cNvSpPr>
          <p:nvPr>
            <p:ph type="ftr" sz="quarter" idx="11"/>
          </p:nvPr>
        </p:nvSpPr>
        <p:spPr/>
        <p:txBody>
          <a:bodyPr/>
          <a:lstStyle>
            <a:lvl1pPr>
              <a:defRPr/>
            </a:lvl1pPr>
          </a:lstStyle>
          <a:p>
            <a:pPr>
              <a:defRPr/>
            </a:pPr>
            <a:endParaRPr lang="ja-JP" altLang="en-US"/>
          </a:p>
        </p:txBody>
      </p:sp>
      <p:sp>
        <p:nvSpPr>
          <p:cNvPr id="5" name="Slide Number Placeholder 5">
            <a:extLst>
              <a:ext uri="{FF2B5EF4-FFF2-40B4-BE49-F238E27FC236}">
                <a16:creationId xmlns:a16="http://schemas.microsoft.com/office/drawing/2014/main" id="{D62A65C4-6970-48E9-9DC1-BD2D29C32A39}"/>
              </a:ext>
            </a:extLst>
          </p:cNvPr>
          <p:cNvSpPr>
            <a:spLocks noGrp="1"/>
          </p:cNvSpPr>
          <p:nvPr>
            <p:ph type="sldNum" sz="quarter" idx="12"/>
          </p:nvPr>
        </p:nvSpPr>
        <p:spPr/>
        <p:txBody>
          <a:bodyPr/>
          <a:lstStyle>
            <a:lvl1pPr>
              <a:defRPr/>
            </a:lvl1pPr>
          </a:lstStyle>
          <a:p>
            <a:fld id="{A94D538D-666E-4A55-897D-47F236195BC9}" type="slidenum">
              <a:rPr lang="ja-JP" altLang="en-US"/>
              <a:pPr/>
              <a:t>‹#›</a:t>
            </a:fld>
            <a:endParaRPr lang="ja-JP" altLang="en-US"/>
          </a:p>
        </p:txBody>
      </p:sp>
    </p:spTree>
    <p:extLst>
      <p:ext uri="{BB962C8B-B14F-4D97-AF65-F5344CB8AC3E}">
        <p14:creationId xmlns:p14="http://schemas.microsoft.com/office/powerpoint/2010/main" val="143923691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214FA3B-3249-49FB-903A-D7B838A9EA3B}"/>
              </a:ext>
            </a:extLst>
          </p:cNvPr>
          <p:cNvSpPr>
            <a:spLocks noGrp="1"/>
          </p:cNvSpPr>
          <p:nvPr>
            <p:ph type="dt" sz="half" idx="10"/>
          </p:nvPr>
        </p:nvSpPr>
        <p:spPr/>
        <p:txBody>
          <a:bodyPr/>
          <a:lstStyle>
            <a:lvl1pPr>
              <a:defRPr/>
            </a:lvl1pPr>
          </a:lstStyle>
          <a:p>
            <a:pPr>
              <a:defRPr/>
            </a:pPr>
            <a:fld id="{5CE64C07-2457-43DD-8F3E-97F3310674BF}" type="datetimeFigureOut">
              <a:rPr lang="ja-JP" altLang="en-US"/>
              <a:pPr>
                <a:defRPr/>
              </a:pPr>
              <a:t>2024/4/23</a:t>
            </a:fld>
            <a:endParaRPr lang="ja-JP" altLang="en-US"/>
          </a:p>
        </p:txBody>
      </p:sp>
      <p:sp>
        <p:nvSpPr>
          <p:cNvPr id="3" name="Footer Placeholder 4">
            <a:extLst>
              <a:ext uri="{FF2B5EF4-FFF2-40B4-BE49-F238E27FC236}">
                <a16:creationId xmlns:a16="http://schemas.microsoft.com/office/drawing/2014/main" id="{2C331CCC-677F-4B69-B7DF-E2EF7EC78305}"/>
              </a:ext>
            </a:extLst>
          </p:cNvPr>
          <p:cNvSpPr>
            <a:spLocks noGrp="1"/>
          </p:cNvSpPr>
          <p:nvPr>
            <p:ph type="ftr" sz="quarter" idx="11"/>
          </p:nvPr>
        </p:nvSpPr>
        <p:spPr/>
        <p:txBody>
          <a:bodyPr/>
          <a:lstStyle>
            <a:lvl1pPr>
              <a:defRPr/>
            </a:lvl1pPr>
          </a:lstStyle>
          <a:p>
            <a:pPr>
              <a:defRPr/>
            </a:pPr>
            <a:endParaRPr lang="ja-JP" altLang="en-US"/>
          </a:p>
        </p:txBody>
      </p:sp>
      <p:sp>
        <p:nvSpPr>
          <p:cNvPr id="4" name="Slide Number Placeholder 5">
            <a:extLst>
              <a:ext uri="{FF2B5EF4-FFF2-40B4-BE49-F238E27FC236}">
                <a16:creationId xmlns:a16="http://schemas.microsoft.com/office/drawing/2014/main" id="{AB7F8DB0-3570-49C5-A62D-FDFCDF47B609}"/>
              </a:ext>
            </a:extLst>
          </p:cNvPr>
          <p:cNvSpPr>
            <a:spLocks noGrp="1"/>
          </p:cNvSpPr>
          <p:nvPr>
            <p:ph type="sldNum" sz="quarter" idx="12"/>
          </p:nvPr>
        </p:nvSpPr>
        <p:spPr/>
        <p:txBody>
          <a:bodyPr/>
          <a:lstStyle>
            <a:lvl1pPr>
              <a:defRPr/>
            </a:lvl1pPr>
          </a:lstStyle>
          <a:p>
            <a:fld id="{93589A1E-EEEC-4A67-B853-F64760599983}" type="slidenum">
              <a:rPr lang="ja-JP" altLang="en-US"/>
              <a:pPr/>
              <a:t>‹#›</a:t>
            </a:fld>
            <a:endParaRPr lang="ja-JP" altLang="en-US"/>
          </a:p>
        </p:txBody>
      </p:sp>
    </p:spTree>
    <p:extLst>
      <p:ext uri="{BB962C8B-B14F-4D97-AF65-F5344CB8AC3E}">
        <p14:creationId xmlns:p14="http://schemas.microsoft.com/office/powerpoint/2010/main" val="3454732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826" y="5875867"/>
            <a:ext cx="5829300" cy="1816100"/>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41826" y="3875618"/>
            <a:ext cx="5829300" cy="2000249"/>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a:extLst>
              <a:ext uri="{FF2B5EF4-FFF2-40B4-BE49-F238E27FC236}">
                <a16:creationId xmlns:a16="http://schemas.microsoft.com/office/drawing/2014/main" id="{2A14ED9E-5A75-43B8-A54B-348FA3F74AF2}"/>
              </a:ext>
            </a:extLst>
          </p:cNvPr>
          <p:cNvSpPr>
            <a:spLocks noGrp="1" noChangeArrowheads="1"/>
          </p:cNvSpPr>
          <p:nvPr>
            <p:ph type="dt" sz="half" idx="10"/>
          </p:nvPr>
        </p:nvSpPr>
        <p:spPr>
          <a:ln/>
        </p:spPr>
        <p:txBody>
          <a:bodyPr/>
          <a:lstStyle>
            <a:lvl1pPr>
              <a:defRPr/>
            </a:lvl1pPr>
          </a:lstStyle>
          <a:p>
            <a:pPr>
              <a:defRPr/>
            </a:pPr>
            <a:fld id="{CEA9E53F-0BE9-4B03-9702-C9FF322A6855}" type="datetimeFigureOut">
              <a:rPr lang="ja-JP" altLang="en-US"/>
              <a:pPr>
                <a:defRPr/>
              </a:pPr>
              <a:t>2024/4/23</a:t>
            </a:fld>
            <a:endParaRPr lang="ja-JP" altLang="en-US"/>
          </a:p>
        </p:txBody>
      </p:sp>
      <p:sp>
        <p:nvSpPr>
          <p:cNvPr id="5" name="Rectangle 5">
            <a:extLst>
              <a:ext uri="{FF2B5EF4-FFF2-40B4-BE49-F238E27FC236}">
                <a16:creationId xmlns:a16="http://schemas.microsoft.com/office/drawing/2014/main" id="{226E1439-CA6C-4343-8E60-BF4C7E43C80E}"/>
              </a:ext>
            </a:extLst>
          </p:cNvPr>
          <p:cNvSpPr>
            <a:spLocks noGrp="1" noChangeArrowheads="1"/>
          </p:cNvSpPr>
          <p:nvPr>
            <p:ph type="ftr" sz="quarter" idx="11"/>
          </p:nvPr>
        </p:nvSpPr>
        <p:spPr>
          <a:ln/>
        </p:spPr>
        <p:txBody>
          <a:bodyPr/>
          <a:lstStyle>
            <a:lvl1pPr>
              <a:defRPr/>
            </a:lvl1pPr>
          </a:lstStyle>
          <a:p>
            <a:pPr>
              <a:defRPr/>
            </a:pPr>
            <a:endParaRPr lang="ja-JP" altLang="en-US"/>
          </a:p>
        </p:txBody>
      </p:sp>
      <p:sp>
        <p:nvSpPr>
          <p:cNvPr id="6" name="Rectangle 6">
            <a:extLst>
              <a:ext uri="{FF2B5EF4-FFF2-40B4-BE49-F238E27FC236}">
                <a16:creationId xmlns:a16="http://schemas.microsoft.com/office/drawing/2014/main" id="{5384E8BC-9DEB-4952-A0F6-08551282C460}"/>
              </a:ext>
            </a:extLst>
          </p:cNvPr>
          <p:cNvSpPr>
            <a:spLocks noGrp="1" noChangeArrowheads="1"/>
          </p:cNvSpPr>
          <p:nvPr>
            <p:ph type="sldNum" sz="quarter" idx="12"/>
          </p:nvPr>
        </p:nvSpPr>
        <p:spPr>
          <a:ln/>
        </p:spPr>
        <p:txBody>
          <a:bodyPr/>
          <a:lstStyle>
            <a:lvl1pPr>
              <a:defRPr/>
            </a:lvl1pPr>
          </a:lstStyle>
          <a:p>
            <a:fld id="{8DC6F5DC-7692-4251-99F8-59ED62D6C95F}" type="slidenum">
              <a:rPr lang="ja-JP" altLang="en-US"/>
              <a:pPr/>
              <a:t>‹#›</a:t>
            </a:fld>
            <a:endParaRPr lang="ja-JP" altLang="en-US"/>
          </a:p>
        </p:txBody>
      </p:sp>
    </p:spTree>
    <p:extLst>
      <p:ext uri="{BB962C8B-B14F-4D97-AF65-F5344CB8AC3E}">
        <p14:creationId xmlns:p14="http://schemas.microsoft.com/office/powerpoint/2010/main" val="18841337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42938" y="1463040"/>
            <a:ext cx="2125980" cy="2316480"/>
          </a:xfrm>
        </p:spPr>
        <p:txBody>
          <a:bodyPr anchor="b">
            <a:noAutofit/>
          </a:bodyPr>
          <a:lstStyle>
            <a:lvl1pPr>
              <a:lnSpc>
                <a:spcPct val="90000"/>
              </a:lnSpc>
              <a:defRPr sz="2250" b="0"/>
            </a:lvl1pPr>
          </a:lstStyle>
          <a:p>
            <a:r>
              <a:rPr lang="ja-JP" altLang="en-US"/>
              <a:t>マスター タイトルの書式設定</a:t>
            </a:r>
            <a:endParaRPr lang="en-US"/>
          </a:p>
        </p:txBody>
      </p:sp>
      <p:sp>
        <p:nvSpPr>
          <p:cNvPr id="3" name="Content Placeholder 2"/>
          <p:cNvSpPr>
            <a:spLocks noGrp="1"/>
          </p:cNvSpPr>
          <p:nvPr>
            <p:ph idx="1"/>
          </p:nvPr>
        </p:nvSpPr>
        <p:spPr>
          <a:xfrm>
            <a:off x="3096985" y="1463040"/>
            <a:ext cx="3112229" cy="6217920"/>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42938" y="3779520"/>
            <a:ext cx="2125980" cy="3901440"/>
          </a:xfrm>
        </p:spPr>
        <p:txBody>
          <a:bodyPr/>
          <a:lstStyle>
            <a:lvl1pPr marL="0" indent="0">
              <a:lnSpc>
                <a:spcPct val="100000"/>
              </a:lnSpc>
              <a:spcBef>
                <a:spcPts val="600"/>
              </a:spcBef>
              <a:buNone/>
              <a:defRPr sz="956"/>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FD9D0841-B607-4071-B157-67EC79DA4AA3}"/>
              </a:ext>
            </a:extLst>
          </p:cNvPr>
          <p:cNvSpPr>
            <a:spLocks noGrp="1"/>
          </p:cNvSpPr>
          <p:nvPr>
            <p:ph type="dt" sz="half" idx="10"/>
          </p:nvPr>
        </p:nvSpPr>
        <p:spPr/>
        <p:txBody>
          <a:bodyPr/>
          <a:lstStyle>
            <a:lvl1pPr>
              <a:defRPr/>
            </a:lvl1pPr>
          </a:lstStyle>
          <a:p>
            <a:pPr>
              <a:defRPr/>
            </a:pPr>
            <a:fld id="{1A94E2CC-CB29-4879-AC22-A6A94F93825C}" type="datetimeFigureOut">
              <a:rPr lang="ja-JP" altLang="en-US"/>
              <a:pPr>
                <a:defRPr/>
              </a:pPr>
              <a:t>2024/4/23</a:t>
            </a:fld>
            <a:endParaRPr lang="ja-JP" altLang="en-US"/>
          </a:p>
        </p:txBody>
      </p:sp>
      <p:sp>
        <p:nvSpPr>
          <p:cNvPr id="6" name="Footer Placeholder 4">
            <a:extLst>
              <a:ext uri="{FF2B5EF4-FFF2-40B4-BE49-F238E27FC236}">
                <a16:creationId xmlns:a16="http://schemas.microsoft.com/office/drawing/2014/main" id="{7AD54F17-E4C4-4E18-99A2-87A64711C056}"/>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90B94D33-779B-4017-B1F2-451008053CB9}"/>
              </a:ext>
            </a:extLst>
          </p:cNvPr>
          <p:cNvSpPr>
            <a:spLocks noGrp="1"/>
          </p:cNvSpPr>
          <p:nvPr>
            <p:ph type="sldNum" sz="quarter" idx="12"/>
          </p:nvPr>
        </p:nvSpPr>
        <p:spPr/>
        <p:txBody>
          <a:bodyPr/>
          <a:lstStyle>
            <a:lvl1pPr>
              <a:defRPr/>
            </a:lvl1pPr>
          </a:lstStyle>
          <a:p>
            <a:fld id="{864E2900-5AF6-45C8-9017-D27E26821D7F}" type="slidenum">
              <a:rPr lang="ja-JP" altLang="en-US"/>
              <a:pPr/>
              <a:t>‹#›</a:t>
            </a:fld>
            <a:endParaRPr lang="ja-JP" altLang="en-US"/>
          </a:p>
        </p:txBody>
      </p:sp>
    </p:spTree>
    <p:extLst>
      <p:ext uri="{BB962C8B-B14F-4D97-AF65-F5344CB8AC3E}">
        <p14:creationId xmlns:p14="http://schemas.microsoft.com/office/powerpoint/2010/main" val="269659053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42938" y="1463040"/>
            <a:ext cx="2125980" cy="2316480"/>
          </a:xfrm>
        </p:spPr>
        <p:txBody>
          <a:bodyPr anchor="b">
            <a:noAutofit/>
          </a:bodyPr>
          <a:lstStyle>
            <a:lvl1pPr>
              <a:lnSpc>
                <a:spcPct val="90000"/>
              </a:lnSpc>
              <a:defRPr sz="2250" b="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3014331" y="1426464"/>
            <a:ext cx="3193277" cy="6193537"/>
          </a:xfrm>
        </p:spPr>
        <p:txBody>
          <a:bodyPr lIns="274320" tIns="182880" rtlCol="0">
            <a:normAutofit/>
          </a:bodyPr>
          <a:lstStyle>
            <a:lvl1pPr marL="0" indent="0">
              <a:buNone/>
              <a:defRPr sz="1575"/>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r>
              <a:rPr lang="ja-JP" altLang="en-US" noProof="0"/>
              <a:t>図を追加</a:t>
            </a:r>
            <a:endParaRPr lang="en-US" noProof="0"/>
          </a:p>
        </p:txBody>
      </p:sp>
      <p:sp>
        <p:nvSpPr>
          <p:cNvPr id="4" name="Text Placeholder 3"/>
          <p:cNvSpPr>
            <a:spLocks noGrp="1"/>
          </p:cNvSpPr>
          <p:nvPr>
            <p:ph type="body" sz="half" idx="2"/>
          </p:nvPr>
        </p:nvSpPr>
        <p:spPr>
          <a:xfrm>
            <a:off x="642938" y="3779520"/>
            <a:ext cx="2125980" cy="3840480"/>
          </a:xfrm>
        </p:spPr>
        <p:txBody>
          <a:bodyPr/>
          <a:lstStyle>
            <a:lvl1pPr marL="0" indent="0">
              <a:lnSpc>
                <a:spcPct val="100000"/>
              </a:lnSpc>
              <a:spcBef>
                <a:spcPts val="600"/>
              </a:spcBef>
              <a:buNone/>
              <a:defRPr sz="956"/>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2C414514-C85C-4C2E-A2F2-8C9F27B0C192}"/>
              </a:ext>
            </a:extLst>
          </p:cNvPr>
          <p:cNvSpPr>
            <a:spLocks noGrp="1"/>
          </p:cNvSpPr>
          <p:nvPr>
            <p:ph type="dt" sz="half" idx="10"/>
          </p:nvPr>
        </p:nvSpPr>
        <p:spPr/>
        <p:txBody>
          <a:bodyPr/>
          <a:lstStyle>
            <a:lvl1pPr>
              <a:defRPr/>
            </a:lvl1pPr>
          </a:lstStyle>
          <a:p>
            <a:pPr>
              <a:defRPr/>
            </a:pPr>
            <a:fld id="{13E82F93-DCBA-45D5-B513-295C9CD438E2}" type="datetimeFigureOut">
              <a:rPr lang="ja-JP" altLang="en-US"/>
              <a:pPr>
                <a:defRPr/>
              </a:pPr>
              <a:t>2024/4/23</a:t>
            </a:fld>
            <a:endParaRPr lang="ja-JP" altLang="en-US"/>
          </a:p>
        </p:txBody>
      </p:sp>
      <p:sp>
        <p:nvSpPr>
          <p:cNvPr id="6" name="Footer Placeholder 4">
            <a:extLst>
              <a:ext uri="{FF2B5EF4-FFF2-40B4-BE49-F238E27FC236}">
                <a16:creationId xmlns:a16="http://schemas.microsoft.com/office/drawing/2014/main" id="{29E5D181-6085-4310-8CDD-ED1828AB2D28}"/>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A031345C-8052-4BE9-BCB4-6A3C63FB66F4}"/>
              </a:ext>
            </a:extLst>
          </p:cNvPr>
          <p:cNvSpPr>
            <a:spLocks noGrp="1"/>
          </p:cNvSpPr>
          <p:nvPr>
            <p:ph type="sldNum" sz="quarter" idx="12"/>
          </p:nvPr>
        </p:nvSpPr>
        <p:spPr/>
        <p:txBody>
          <a:bodyPr/>
          <a:lstStyle>
            <a:lvl1pPr>
              <a:defRPr/>
            </a:lvl1pPr>
          </a:lstStyle>
          <a:p>
            <a:fld id="{D31592B5-9246-4DE9-B6C7-5D086BE98464}" type="slidenum">
              <a:rPr lang="ja-JP" altLang="en-US"/>
              <a:pPr/>
              <a:t>‹#›</a:t>
            </a:fld>
            <a:endParaRPr lang="ja-JP" altLang="en-US"/>
          </a:p>
        </p:txBody>
      </p:sp>
    </p:spTree>
    <p:extLst>
      <p:ext uri="{BB962C8B-B14F-4D97-AF65-F5344CB8AC3E}">
        <p14:creationId xmlns:p14="http://schemas.microsoft.com/office/powerpoint/2010/main" val="157140925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a:extLst>
              <a:ext uri="{FF2B5EF4-FFF2-40B4-BE49-F238E27FC236}">
                <a16:creationId xmlns:a16="http://schemas.microsoft.com/office/drawing/2014/main" id="{B9ED2027-1F9C-4F70-8CFC-365A63BADE7D}"/>
              </a:ext>
            </a:extLst>
          </p:cNvPr>
          <p:cNvSpPr>
            <a:spLocks noGrp="1"/>
          </p:cNvSpPr>
          <p:nvPr>
            <p:ph type="dt" sz="half" idx="10"/>
          </p:nvPr>
        </p:nvSpPr>
        <p:spPr/>
        <p:txBody>
          <a:bodyPr/>
          <a:lstStyle>
            <a:lvl1pPr>
              <a:defRPr/>
            </a:lvl1pPr>
          </a:lstStyle>
          <a:p>
            <a:pPr>
              <a:defRPr/>
            </a:pPr>
            <a:fld id="{78B7FBD5-7F16-4707-B03F-47008162D2B0}" type="datetimeFigureOut">
              <a:rPr lang="ja-JP" altLang="en-US"/>
              <a:pPr>
                <a:defRPr/>
              </a:pPr>
              <a:t>2024/4/23</a:t>
            </a:fld>
            <a:endParaRPr lang="ja-JP" altLang="en-US"/>
          </a:p>
        </p:txBody>
      </p:sp>
      <p:sp>
        <p:nvSpPr>
          <p:cNvPr id="5" name="Footer Placeholder 4">
            <a:extLst>
              <a:ext uri="{FF2B5EF4-FFF2-40B4-BE49-F238E27FC236}">
                <a16:creationId xmlns:a16="http://schemas.microsoft.com/office/drawing/2014/main" id="{086EE353-60CE-4970-AB06-D0E7A1C0AA0E}"/>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D768ABD4-F7C3-4283-A31C-E0D99E244F62}"/>
              </a:ext>
            </a:extLst>
          </p:cNvPr>
          <p:cNvSpPr>
            <a:spLocks noGrp="1"/>
          </p:cNvSpPr>
          <p:nvPr>
            <p:ph type="sldNum" sz="quarter" idx="12"/>
          </p:nvPr>
        </p:nvSpPr>
        <p:spPr/>
        <p:txBody>
          <a:bodyPr/>
          <a:lstStyle>
            <a:lvl1pPr>
              <a:defRPr/>
            </a:lvl1pPr>
          </a:lstStyle>
          <a:p>
            <a:fld id="{55FF0B36-066C-43F8-9510-4E78884B8A2F}" type="slidenum">
              <a:rPr lang="ja-JP" altLang="en-US"/>
              <a:pPr/>
              <a:t>‹#›</a:t>
            </a:fld>
            <a:endParaRPr lang="ja-JP" altLang="en-US"/>
          </a:p>
        </p:txBody>
      </p:sp>
    </p:spTree>
    <p:extLst>
      <p:ext uri="{BB962C8B-B14F-4D97-AF65-F5344CB8AC3E}">
        <p14:creationId xmlns:p14="http://schemas.microsoft.com/office/powerpoint/2010/main" val="24892627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1016000"/>
            <a:ext cx="1307306" cy="7213600"/>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42938" y="1016000"/>
            <a:ext cx="4179094" cy="72136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a:extLst>
              <a:ext uri="{FF2B5EF4-FFF2-40B4-BE49-F238E27FC236}">
                <a16:creationId xmlns:a16="http://schemas.microsoft.com/office/drawing/2014/main" id="{0550D656-032B-4BA9-AC2B-1C0F83ADA14F}"/>
              </a:ext>
            </a:extLst>
          </p:cNvPr>
          <p:cNvSpPr>
            <a:spLocks noGrp="1"/>
          </p:cNvSpPr>
          <p:nvPr>
            <p:ph type="dt" sz="half" idx="10"/>
          </p:nvPr>
        </p:nvSpPr>
        <p:spPr/>
        <p:txBody>
          <a:bodyPr/>
          <a:lstStyle>
            <a:lvl1pPr>
              <a:defRPr/>
            </a:lvl1pPr>
          </a:lstStyle>
          <a:p>
            <a:pPr>
              <a:defRPr/>
            </a:pPr>
            <a:fld id="{B12CF63E-C51D-4B31-AEF4-E57C8D5045C0}" type="datetimeFigureOut">
              <a:rPr lang="ja-JP" altLang="en-US"/>
              <a:pPr>
                <a:defRPr/>
              </a:pPr>
              <a:t>2024/4/23</a:t>
            </a:fld>
            <a:endParaRPr lang="ja-JP" altLang="en-US"/>
          </a:p>
        </p:txBody>
      </p:sp>
      <p:sp>
        <p:nvSpPr>
          <p:cNvPr id="5" name="Footer Placeholder 4">
            <a:extLst>
              <a:ext uri="{FF2B5EF4-FFF2-40B4-BE49-F238E27FC236}">
                <a16:creationId xmlns:a16="http://schemas.microsoft.com/office/drawing/2014/main" id="{3EDF6F71-34F5-44E0-ABC3-8D604B3FF75C}"/>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15463295-5494-4795-B06C-78E7C0C4C680}"/>
              </a:ext>
            </a:extLst>
          </p:cNvPr>
          <p:cNvSpPr>
            <a:spLocks noGrp="1"/>
          </p:cNvSpPr>
          <p:nvPr>
            <p:ph type="sldNum" sz="quarter" idx="12"/>
          </p:nvPr>
        </p:nvSpPr>
        <p:spPr/>
        <p:txBody>
          <a:bodyPr/>
          <a:lstStyle>
            <a:lvl1pPr>
              <a:defRPr/>
            </a:lvl1pPr>
          </a:lstStyle>
          <a:p>
            <a:fld id="{5A28EAD7-AB35-421A-86E7-C4C976247A91}" type="slidenum">
              <a:rPr lang="ja-JP" altLang="en-US"/>
              <a:pPr/>
              <a:t>‹#›</a:t>
            </a:fld>
            <a:endParaRPr lang="ja-JP" altLang="en-US"/>
          </a:p>
        </p:txBody>
      </p:sp>
    </p:spTree>
    <p:extLst>
      <p:ext uri="{BB962C8B-B14F-4D97-AF65-F5344CB8AC3E}">
        <p14:creationId xmlns:p14="http://schemas.microsoft.com/office/powerpoint/2010/main" val="394480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342900" y="1595967"/>
            <a:ext cx="3033346" cy="65722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3481754" y="1595967"/>
            <a:ext cx="3033346" cy="65722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159AEE05-BA99-427E-9940-F0232A7FE9AC}"/>
              </a:ext>
            </a:extLst>
          </p:cNvPr>
          <p:cNvSpPr>
            <a:spLocks noGrp="1" noChangeArrowheads="1"/>
          </p:cNvSpPr>
          <p:nvPr>
            <p:ph type="dt" sz="half" idx="10"/>
          </p:nvPr>
        </p:nvSpPr>
        <p:spPr>
          <a:ln/>
        </p:spPr>
        <p:txBody>
          <a:bodyPr/>
          <a:lstStyle>
            <a:lvl1pPr>
              <a:defRPr/>
            </a:lvl1pPr>
          </a:lstStyle>
          <a:p>
            <a:pPr>
              <a:defRPr/>
            </a:pPr>
            <a:fld id="{8D3C0914-1377-40D6-AC8D-9287CDEBA28E}" type="datetimeFigureOut">
              <a:rPr lang="ja-JP" altLang="en-US"/>
              <a:pPr>
                <a:defRPr/>
              </a:pPr>
              <a:t>2024/4/23</a:t>
            </a:fld>
            <a:endParaRPr lang="ja-JP" altLang="en-US"/>
          </a:p>
        </p:txBody>
      </p:sp>
      <p:sp>
        <p:nvSpPr>
          <p:cNvPr id="6" name="Rectangle 5">
            <a:extLst>
              <a:ext uri="{FF2B5EF4-FFF2-40B4-BE49-F238E27FC236}">
                <a16:creationId xmlns:a16="http://schemas.microsoft.com/office/drawing/2014/main" id="{E222D615-AD4C-4D0F-B4DD-2691563CFC46}"/>
              </a:ext>
            </a:extLst>
          </p:cNvPr>
          <p:cNvSpPr>
            <a:spLocks noGrp="1" noChangeArrowheads="1"/>
          </p:cNvSpPr>
          <p:nvPr>
            <p:ph type="ftr" sz="quarter" idx="11"/>
          </p:nvPr>
        </p:nvSpPr>
        <p:spPr>
          <a:ln/>
        </p:spPr>
        <p:txBody>
          <a:bodyPr/>
          <a:lstStyle>
            <a:lvl1pPr>
              <a:defRPr/>
            </a:lvl1pPr>
          </a:lstStyle>
          <a:p>
            <a:pPr>
              <a:defRPr/>
            </a:pPr>
            <a:endParaRPr lang="ja-JP" altLang="en-US"/>
          </a:p>
        </p:txBody>
      </p:sp>
      <p:sp>
        <p:nvSpPr>
          <p:cNvPr id="7" name="Rectangle 6">
            <a:extLst>
              <a:ext uri="{FF2B5EF4-FFF2-40B4-BE49-F238E27FC236}">
                <a16:creationId xmlns:a16="http://schemas.microsoft.com/office/drawing/2014/main" id="{CCF2CB9A-0F97-41DF-B0A7-ABA507912A6F}"/>
              </a:ext>
            </a:extLst>
          </p:cNvPr>
          <p:cNvSpPr>
            <a:spLocks noGrp="1" noChangeArrowheads="1"/>
          </p:cNvSpPr>
          <p:nvPr>
            <p:ph type="sldNum" sz="quarter" idx="12"/>
          </p:nvPr>
        </p:nvSpPr>
        <p:spPr>
          <a:ln/>
        </p:spPr>
        <p:txBody>
          <a:bodyPr/>
          <a:lstStyle>
            <a:lvl1pPr>
              <a:defRPr/>
            </a:lvl1pPr>
          </a:lstStyle>
          <a:p>
            <a:fld id="{CC03879D-29BA-4602-AC89-A4C42BB9A845}" type="slidenum">
              <a:rPr lang="ja-JP" altLang="en-US"/>
              <a:pPr/>
              <a:t>‹#›</a:t>
            </a:fld>
            <a:endParaRPr lang="ja-JP" altLang="en-US"/>
          </a:p>
        </p:txBody>
      </p:sp>
    </p:spTree>
    <p:extLst>
      <p:ext uri="{BB962C8B-B14F-4D97-AF65-F5344CB8AC3E}">
        <p14:creationId xmlns:p14="http://schemas.microsoft.com/office/powerpoint/2010/main" val="4010552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42900" y="2046817"/>
            <a:ext cx="3030049"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42900" y="2899833"/>
            <a:ext cx="3030049"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483952" y="2046817"/>
            <a:ext cx="3031148"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483952" y="2899833"/>
            <a:ext cx="3031148"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1EC39E16-27BA-4124-8BB2-C831C8BB5DF7}"/>
              </a:ext>
            </a:extLst>
          </p:cNvPr>
          <p:cNvSpPr>
            <a:spLocks noGrp="1" noChangeArrowheads="1"/>
          </p:cNvSpPr>
          <p:nvPr>
            <p:ph type="dt" sz="half" idx="10"/>
          </p:nvPr>
        </p:nvSpPr>
        <p:spPr>
          <a:ln/>
        </p:spPr>
        <p:txBody>
          <a:bodyPr/>
          <a:lstStyle>
            <a:lvl1pPr>
              <a:defRPr/>
            </a:lvl1pPr>
          </a:lstStyle>
          <a:p>
            <a:pPr>
              <a:defRPr/>
            </a:pPr>
            <a:fld id="{775192EC-647F-479E-B9F8-A0697C6B3E2F}" type="datetimeFigureOut">
              <a:rPr lang="ja-JP" altLang="en-US"/>
              <a:pPr>
                <a:defRPr/>
              </a:pPr>
              <a:t>2024/4/23</a:t>
            </a:fld>
            <a:endParaRPr lang="ja-JP" altLang="en-US"/>
          </a:p>
        </p:txBody>
      </p:sp>
      <p:sp>
        <p:nvSpPr>
          <p:cNvPr id="8" name="Rectangle 5">
            <a:extLst>
              <a:ext uri="{FF2B5EF4-FFF2-40B4-BE49-F238E27FC236}">
                <a16:creationId xmlns:a16="http://schemas.microsoft.com/office/drawing/2014/main" id="{76A05BCF-42AB-420D-9A5C-45EBDD4DBF6C}"/>
              </a:ext>
            </a:extLst>
          </p:cNvPr>
          <p:cNvSpPr>
            <a:spLocks noGrp="1" noChangeArrowheads="1"/>
          </p:cNvSpPr>
          <p:nvPr>
            <p:ph type="ftr" sz="quarter" idx="11"/>
          </p:nvPr>
        </p:nvSpPr>
        <p:spPr>
          <a:ln/>
        </p:spPr>
        <p:txBody>
          <a:bodyPr/>
          <a:lstStyle>
            <a:lvl1pPr>
              <a:defRPr/>
            </a:lvl1pPr>
          </a:lstStyle>
          <a:p>
            <a:pPr>
              <a:defRPr/>
            </a:pPr>
            <a:endParaRPr lang="ja-JP" altLang="en-US"/>
          </a:p>
        </p:txBody>
      </p:sp>
      <p:sp>
        <p:nvSpPr>
          <p:cNvPr id="9" name="Rectangle 6">
            <a:extLst>
              <a:ext uri="{FF2B5EF4-FFF2-40B4-BE49-F238E27FC236}">
                <a16:creationId xmlns:a16="http://schemas.microsoft.com/office/drawing/2014/main" id="{5B1EB374-3FA6-485A-84A0-36AFC2170EFC}"/>
              </a:ext>
            </a:extLst>
          </p:cNvPr>
          <p:cNvSpPr>
            <a:spLocks noGrp="1" noChangeArrowheads="1"/>
          </p:cNvSpPr>
          <p:nvPr>
            <p:ph type="sldNum" sz="quarter" idx="12"/>
          </p:nvPr>
        </p:nvSpPr>
        <p:spPr>
          <a:ln/>
        </p:spPr>
        <p:txBody>
          <a:bodyPr/>
          <a:lstStyle>
            <a:lvl1pPr>
              <a:defRPr/>
            </a:lvl1pPr>
          </a:lstStyle>
          <a:p>
            <a:fld id="{FAAE40F9-8709-4573-8118-111669A3AA14}" type="slidenum">
              <a:rPr lang="ja-JP" altLang="en-US"/>
              <a:pPr/>
              <a:t>‹#›</a:t>
            </a:fld>
            <a:endParaRPr lang="ja-JP" altLang="en-US"/>
          </a:p>
        </p:txBody>
      </p:sp>
    </p:spTree>
    <p:extLst>
      <p:ext uri="{BB962C8B-B14F-4D97-AF65-F5344CB8AC3E}">
        <p14:creationId xmlns:p14="http://schemas.microsoft.com/office/powerpoint/2010/main" val="1400853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a:extLst>
              <a:ext uri="{FF2B5EF4-FFF2-40B4-BE49-F238E27FC236}">
                <a16:creationId xmlns:a16="http://schemas.microsoft.com/office/drawing/2014/main" id="{5DB28CCC-3E5F-4ABE-91AB-C6566A4EC0C1}"/>
              </a:ext>
            </a:extLst>
          </p:cNvPr>
          <p:cNvSpPr>
            <a:spLocks noGrp="1" noChangeArrowheads="1"/>
          </p:cNvSpPr>
          <p:nvPr>
            <p:ph type="dt" sz="half" idx="10"/>
          </p:nvPr>
        </p:nvSpPr>
        <p:spPr>
          <a:ln/>
        </p:spPr>
        <p:txBody>
          <a:bodyPr/>
          <a:lstStyle>
            <a:lvl1pPr>
              <a:defRPr/>
            </a:lvl1pPr>
          </a:lstStyle>
          <a:p>
            <a:pPr>
              <a:defRPr/>
            </a:pPr>
            <a:fld id="{22A98421-71B6-4964-9FAB-3444E83F9BFC}" type="datetimeFigureOut">
              <a:rPr lang="ja-JP" altLang="en-US"/>
              <a:pPr>
                <a:defRPr/>
              </a:pPr>
              <a:t>2024/4/23</a:t>
            </a:fld>
            <a:endParaRPr lang="ja-JP" altLang="en-US"/>
          </a:p>
        </p:txBody>
      </p:sp>
      <p:sp>
        <p:nvSpPr>
          <p:cNvPr id="4" name="Rectangle 5">
            <a:extLst>
              <a:ext uri="{FF2B5EF4-FFF2-40B4-BE49-F238E27FC236}">
                <a16:creationId xmlns:a16="http://schemas.microsoft.com/office/drawing/2014/main" id="{E44439FA-67D9-4EEC-9021-6E6A0609D986}"/>
              </a:ext>
            </a:extLst>
          </p:cNvPr>
          <p:cNvSpPr>
            <a:spLocks noGrp="1" noChangeArrowheads="1"/>
          </p:cNvSpPr>
          <p:nvPr>
            <p:ph type="ftr" sz="quarter" idx="11"/>
          </p:nvPr>
        </p:nvSpPr>
        <p:spPr>
          <a:ln/>
        </p:spPr>
        <p:txBody>
          <a:bodyPr/>
          <a:lstStyle>
            <a:lvl1pPr>
              <a:defRPr/>
            </a:lvl1pPr>
          </a:lstStyle>
          <a:p>
            <a:pPr>
              <a:defRPr/>
            </a:pPr>
            <a:endParaRPr lang="ja-JP" altLang="en-US"/>
          </a:p>
        </p:txBody>
      </p:sp>
      <p:sp>
        <p:nvSpPr>
          <p:cNvPr id="5" name="Rectangle 6">
            <a:extLst>
              <a:ext uri="{FF2B5EF4-FFF2-40B4-BE49-F238E27FC236}">
                <a16:creationId xmlns:a16="http://schemas.microsoft.com/office/drawing/2014/main" id="{8D2FF78A-CA23-445E-8B7B-AD9AC46734B9}"/>
              </a:ext>
            </a:extLst>
          </p:cNvPr>
          <p:cNvSpPr>
            <a:spLocks noGrp="1" noChangeArrowheads="1"/>
          </p:cNvSpPr>
          <p:nvPr>
            <p:ph type="sldNum" sz="quarter" idx="12"/>
          </p:nvPr>
        </p:nvSpPr>
        <p:spPr>
          <a:ln/>
        </p:spPr>
        <p:txBody>
          <a:bodyPr/>
          <a:lstStyle>
            <a:lvl1pPr>
              <a:defRPr/>
            </a:lvl1pPr>
          </a:lstStyle>
          <a:p>
            <a:fld id="{F965EBE1-9541-4860-8534-7D3AE48C0E11}" type="slidenum">
              <a:rPr lang="ja-JP" altLang="en-US"/>
              <a:pPr/>
              <a:t>‹#›</a:t>
            </a:fld>
            <a:endParaRPr lang="ja-JP" altLang="en-US"/>
          </a:p>
        </p:txBody>
      </p:sp>
    </p:spTree>
    <p:extLst>
      <p:ext uri="{BB962C8B-B14F-4D97-AF65-F5344CB8AC3E}">
        <p14:creationId xmlns:p14="http://schemas.microsoft.com/office/powerpoint/2010/main" val="1482610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D404DD2-EE67-4F80-8580-C324AFC8298A}"/>
              </a:ext>
            </a:extLst>
          </p:cNvPr>
          <p:cNvSpPr>
            <a:spLocks noGrp="1" noChangeArrowheads="1"/>
          </p:cNvSpPr>
          <p:nvPr>
            <p:ph type="dt" sz="half" idx="10"/>
          </p:nvPr>
        </p:nvSpPr>
        <p:spPr>
          <a:ln/>
        </p:spPr>
        <p:txBody>
          <a:bodyPr/>
          <a:lstStyle>
            <a:lvl1pPr>
              <a:defRPr/>
            </a:lvl1pPr>
          </a:lstStyle>
          <a:p>
            <a:pPr>
              <a:defRPr/>
            </a:pPr>
            <a:fld id="{A0F6FAD0-57BB-4569-B559-08F0232AD664}" type="datetimeFigureOut">
              <a:rPr lang="ja-JP" altLang="en-US"/>
              <a:pPr>
                <a:defRPr/>
              </a:pPr>
              <a:t>2024/4/23</a:t>
            </a:fld>
            <a:endParaRPr lang="ja-JP" altLang="en-US"/>
          </a:p>
        </p:txBody>
      </p:sp>
      <p:sp>
        <p:nvSpPr>
          <p:cNvPr id="3" name="Rectangle 5">
            <a:extLst>
              <a:ext uri="{FF2B5EF4-FFF2-40B4-BE49-F238E27FC236}">
                <a16:creationId xmlns:a16="http://schemas.microsoft.com/office/drawing/2014/main" id="{1A377A5A-98C8-4B69-A722-A3E1F9A1E7E1}"/>
              </a:ext>
            </a:extLst>
          </p:cNvPr>
          <p:cNvSpPr>
            <a:spLocks noGrp="1" noChangeArrowheads="1"/>
          </p:cNvSpPr>
          <p:nvPr>
            <p:ph type="ftr" sz="quarter" idx="11"/>
          </p:nvPr>
        </p:nvSpPr>
        <p:spPr>
          <a:ln/>
        </p:spPr>
        <p:txBody>
          <a:bodyPr/>
          <a:lstStyle>
            <a:lvl1pPr>
              <a:defRPr/>
            </a:lvl1pPr>
          </a:lstStyle>
          <a:p>
            <a:pPr>
              <a:defRPr/>
            </a:pPr>
            <a:endParaRPr lang="ja-JP" altLang="en-US"/>
          </a:p>
        </p:txBody>
      </p:sp>
      <p:sp>
        <p:nvSpPr>
          <p:cNvPr id="4" name="Rectangle 6">
            <a:extLst>
              <a:ext uri="{FF2B5EF4-FFF2-40B4-BE49-F238E27FC236}">
                <a16:creationId xmlns:a16="http://schemas.microsoft.com/office/drawing/2014/main" id="{B0DC49B9-0EFC-4231-AA46-BAED19B6F2A2}"/>
              </a:ext>
            </a:extLst>
          </p:cNvPr>
          <p:cNvSpPr>
            <a:spLocks noGrp="1" noChangeArrowheads="1"/>
          </p:cNvSpPr>
          <p:nvPr>
            <p:ph type="sldNum" sz="quarter" idx="12"/>
          </p:nvPr>
        </p:nvSpPr>
        <p:spPr>
          <a:ln/>
        </p:spPr>
        <p:txBody>
          <a:bodyPr/>
          <a:lstStyle>
            <a:lvl1pPr>
              <a:defRPr/>
            </a:lvl1pPr>
          </a:lstStyle>
          <a:p>
            <a:fld id="{DD1F3D3E-5938-490E-A32A-C5AF2A267BD8}" type="slidenum">
              <a:rPr lang="ja-JP" altLang="en-US"/>
              <a:pPr/>
              <a:t>‹#›</a:t>
            </a:fld>
            <a:endParaRPr lang="ja-JP" altLang="en-US"/>
          </a:p>
        </p:txBody>
      </p:sp>
    </p:spTree>
    <p:extLst>
      <p:ext uri="{BB962C8B-B14F-4D97-AF65-F5344CB8AC3E}">
        <p14:creationId xmlns:p14="http://schemas.microsoft.com/office/powerpoint/2010/main" val="3864484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326" cy="154940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681654" y="364067"/>
            <a:ext cx="3833446"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42900" y="1913467"/>
            <a:ext cx="2256326"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A53CE05D-7305-4A84-8D13-675CB1285F37}"/>
              </a:ext>
            </a:extLst>
          </p:cNvPr>
          <p:cNvSpPr>
            <a:spLocks noGrp="1" noChangeArrowheads="1"/>
          </p:cNvSpPr>
          <p:nvPr>
            <p:ph type="dt" sz="half" idx="10"/>
          </p:nvPr>
        </p:nvSpPr>
        <p:spPr>
          <a:ln/>
        </p:spPr>
        <p:txBody>
          <a:bodyPr/>
          <a:lstStyle>
            <a:lvl1pPr>
              <a:defRPr/>
            </a:lvl1pPr>
          </a:lstStyle>
          <a:p>
            <a:pPr>
              <a:defRPr/>
            </a:pPr>
            <a:fld id="{6BB89667-36E5-4BA7-895C-EBCEEDF9F80B}" type="datetimeFigureOut">
              <a:rPr lang="ja-JP" altLang="en-US"/>
              <a:pPr>
                <a:defRPr/>
              </a:pPr>
              <a:t>2024/4/23</a:t>
            </a:fld>
            <a:endParaRPr lang="ja-JP" altLang="en-US"/>
          </a:p>
        </p:txBody>
      </p:sp>
      <p:sp>
        <p:nvSpPr>
          <p:cNvPr id="6" name="Rectangle 5">
            <a:extLst>
              <a:ext uri="{FF2B5EF4-FFF2-40B4-BE49-F238E27FC236}">
                <a16:creationId xmlns:a16="http://schemas.microsoft.com/office/drawing/2014/main" id="{FABD44EA-F52D-4391-9C82-236B96D17A6C}"/>
              </a:ext>
            </a:extLst>
          </p:cNvPr>
          <p:cNvSpPr>
            <a:spLocks noGrp="1" noChangeArrowheads="1"/>
          </p:cNvSpPr>
          <p:nvPr>
            <p:ph type="ftr" sz="quarter" idx="11"/>
          </p:nvPr>
        </p:nvSpPr>
        <p:spPr>
          <a:ln/>
        </p:spPr>
        <p:txBody>
          <a:bodyPr/>
          <a:lstStyle>
            <a:lvl1pPr>
              <a:defRPr/>
            </a:lvl1pPr>
          </a:lstStyle>
          <a:p>
            <a:pPr>
              <a:defRPr/>
            </a:pPr>
            <a:endParaRPr lang="ja-JP" altLang="en-US"/>
          </a:p>
        </p:txBody>
      </p:sp>
      <p:sp>
        <p:nvSpPr>
          <p:cNvPr id="7" name="Rectangle 6">
            <a:extLst>
              <a:ext uri="{FF2B5EF4-FFF2-40B4-BE49-F238E27FC236}">
                <a16:creationId xmlns:a16="http://schemas.microsoft.com/office/drawing/2014/main" id="{EFEE9B4B-86BA-462A-830C-D4781FDFAFD5}"/>
              </a:ext>
            </a:extLst>
          </p:cNvPr>
          <p:cNvSpPr>
            <a:spLocks noGrp="1" noChangeArrowheads="1"/>
          </p:cNvSpPr>
          <p:nvPr>
            <p:ph type="sldNum" sz="quarter" idx="12"/>
          </p:nvPr>
        </p:nvSpPr>
        <p:spPr>
          <a:ln/>
        </p:spPr>
        <p:txBody>
          <a:bodyPr/>
          <a:lstStyle>
            <a:lvl1pPr>
              <a:defRPr/>
            </a:lvl1pPr>
          </a:lstStyle>
          <a:p>
            <a:fld id="{17AF38B4-26AB-4F57-9B27-39AF0182AD16}" type="slidenum">
              <a:rPr lang="ja-JP" altLang="en-US"/>
              <a:pPr/>
              <a:t>‹#›</a:t>
            </a:fld>
            <a:endParaRPr lang="ja-JP" altLang="en-US"/>
          </a:p>
        </p:txBody>
      </p:sp>
    </p:spTree>
    <p:extLst>
      <p:ext uri="{BB962C8B-B14F-4D97-AF65-F5344CB8AC3E}">
        <p14:creationId xmlns:p14="http://schemas.microsoft.com/office/powerpoint/2010/main" val="3295817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124" y="6400800"/>
            <a:ext cx="4114800" cy="755651"/>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344124"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アイコンをクリックして図を追加</a:t>
            </a:r>
          </a:p>
        </p:txBody>
      </p:sp>
      <p:sp>
        <p:nvSpPr>
          <p:cNvPr id="4" name="テキスト プレースホルダ 3"/>
          <p:cNvSpPr>
            <a:spLocks noGrp="1"/>
          </p:cNvSpPr>
          <p:nvPr>
            <p:ph type="body" sz="half" idx="2"/>
          </p:nvPr>
        </p:nvSpPr>
        <p:spPr>
          <a:xfrm>
            <a:off x="1344124"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3C541773-1DB9-4521-AD17-EA1118FBAB34}"/>
              </a:ext>
            </a:extLst>
          </p:cNvPr>
          <p:cNvSpPr>
            <a:spLocks noGrp="1" noChangeArrowheads="1"/>
          </p:cNvSpPr>
          <p:nvPr>
            <p:ph type="dt" sz="half" idx="10"/>
          </p:nvPr>
        </p:nvSpPr>
        <p:spPr>
          <a:ln/>
        </p:spPr>
        <p:txBody>
          <a:bodyPr/>
          <a:lstStyle>
            <a:lvl1pPr>
              <a:defRPr/>
            </a:lvl1pPr>
          </a:lstStyle>
          <a:p>
            <a:pPr>
              <a:defRPr/>
            </a:pPr>
            <a:fld id="{1996ABA8-ECEE-4382-915C-3517A7522AAE}" type="datetimeFigureOut">
              <a:rPr lang="ja-JP" altLang="en-US"/>
              <a:pPr>
                <a:defRPr/>
              </a:pPr>
              <a:t>2024/4/23</a:t>
            </a:fld>
            <a:endParaRPr lang="ja-JP" altLang="en-US"/>
          </a:p>
        </p:txBody>
      </p:sp>
      <p:sp>
        <p:nvSpPr>
          <p:cNvPr id="6" name="Rectangle 5">
            <a:extLst>
              <a:ext uri="{FF2B5EF4-FFF2-40B4-BE49-F238E27FC236}">
                <a16:creationId xmlns:a16="http://schemas.microsoft.com/office/drawing/2014/main" id="{CFD752C2-E6B1-42C6-A821-65C2C9DF29E9}"/>
              </a:ext>
            </a:extLst>
          </p:cNvPr>
          <p:cNvSpPr>
            <a:spLocks noGrp="1" noChangeArrowheads="1"/>
          </p:cNvSpPr>
          <p:nvPr>
            <p:ph type="ftr" sz="quarter" idx="11"/>
          </p:nvPr>
        </p:nvSpPr>
        <p:spPr>
          <a:ln/>
        </p:spPr>
        <p:txBody>
          <a:bodyPr/>
          <a:lstStyle>
            <a:lvl1pPr>
              <a:defRPr/>
            </a:lvl1pPr>
          </a:lstStyle>
          <a:p>
            <a:pPr>
              <a:defRPr/>
            </a:pPr>
            <a:endParaRPr lang="ja-JP" altLang="en-US"/>
          </a:p>
        </p:txBody>
      </p:sp>
      <p:sp>
        <p:nvSpPr>
          <p:cNvPr id="7" name="Rectangle 6">
            <a:extLst>
              <a:ext uri="{FF2B5EF4-FFF2-40B4-BE49-F238E27FC236}">
                <a16:creationId xmlns:a16="http://schemas.microsoft.com/office/drawing/2014/main" id="{5A40EA96-705D-499D-AFF6-970CF32A1821}"/>
              </a:ext>
            </a:extLst>
          </p:cNvPr>
          <p:cNvSpPr>
            <a:spLocks noGrp="1" noChangeArrowheads="1"/>
          </p:cNvSpPr>
          <p:nvPr>
            <p:ph type="sldNum" sz="quarter" idx="12"/>
          </p:nvPr>
        </p:nvSpPr>
        <p:spPr>
          <a:ln/>
        </p:spPr>
        <p:txBody>
          <a:bodyPr/>
          <a:lstStyle>
            <a:lvl1pPr>
              <a:defRPr/>
            </a:lvl1pPr>
          </a:lstStyle>
          <a:p>
            <a:fld id="{5497887A-5E29-444C-B689-5991D0EC854D}" type="slidenum">
              <a:rPr lang="ja-JP" altLang="en-US"/>
              <a:pPr/>
              <a:t>‹#›</a:t>
            </a:fld>
            <a:endParaRPr lang="ja-JP" altLang="en-US"/>
          </a:p>
        </p:txBody>
      </p:sp>
    </p:spTree>
    <p:extLst>
      <p:ext uri="{BB962C8B-B14F-4D97-AF65-F5344CB8AC3E}">
        <p14:creationId xmlns:p14="http://schemas.microsoft.com/office/powerpoint/2010/main" val="3788452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123">
            <a:extLst>
              <a:ext uri="{FF2B5EF4-FFF2-40B4-BE49-F238E27FC236}">
                <a16:creationId xmlns:a16="http://schemas.microsoft.com/office/drawing/2014/main" id="{4BBE5F18-DF0D-46E3-9C30-98D11BF739E8}"/>
              </a:ext>
            </a:extLst>
          </p:cNvPr>
          <p:cNvGrpSpPr>
            <a:grpSpLocks/>
          </p:cNvGrpSpPr>
          <p:nvPr/>
        </p:nvGrpSpPr>
        <p:grpSpPr bwMode="auto">
          <a:xfrm>
            <a:off x="0" y="0"/>
            <a:ext cx="6858000" cy="1211263"/>
            <a:chOff x="0" y="0"/>
            <a:chExt cx="5760" cy="572"/>
          </a:xfrm>
        </p:grpSpPr>
        <p:sp>
          <p:nvSpPr>
            <p:cNvPr id="1032" name="Rectangle 124">
              <a:extLst>
                <a:ext uri="{FF2B5EF4-FFF2-40B4-BE49-F238E27FC236}">
                  <a16:creationId xmlns:a16="http://schemas.microsoft.com/office/drawing/2014/main" id="{503318DA-5A59-4F16-A43E-1C9549448808}"/>
                </a:ext>
              </a:extLst>
            </p:cNvPr>
            <p:cNvSpPr>
              <a:spLocks noChangeArrowheads="1"/>
            </p:cNvSpPr>
            <p:nvPr/>
          </p:nvSpPr>
          <p:spPr bwMode="gray">
            <a:xfrm>
              <a:off x="0" y="0"/>
              <a:ext cx="2880" cy="527"/>
            </a:xfrm>
            <a:prstGeom prst="rect">
              <a:avLst/>
            </a:prstGeom>
            <a:solidFill>
              <a:srgbClr val="C0C0C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1033" name="Rectangle 125">
              <a:extLst>
                <a:ext uri="{FF2B5EF4-FFF2-40B4-BE49-F238E27FC236}">
                  <a16:creationId xmlns:a16="http://schemas.microsoft.com/office/drawing/2014/main" id="{3580A4E4-D8C1-41B8-A2E8-E5C550232DF6}"/>
                </a:ext>
              </a:extLst>
            </p:cNvPr>
            <p:cNvSpPr>
              <a:spLocks noChangeArrowheads="1"/>
            </p:cNvSpPr>
            <p:nvPr/>
          </p:nvSpPr>
          <p:spPr bwMode="gray">
            <a:xfrm>
              <a:off x="2880" y="0"/>
              <a:ext cx="2880" cy="527"/>
            </a:xfrm>
            <a:prstGeom prst="rect">
              <a:avLst/>
            </a:prstGeom>
            <a:gradFill rotWithShape="1">
              <a:gsLst>
                <a:gs pos="0">
                  <a:srgbClr val="C0C0C0"/>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1034" name="Rectangle 126">
              <a:extLst>
                <a:ext uri="{FF2B5EF4-FFF2-40B4-BE49-F238E27FC236}">
                  <a16:creationId xmlns:a16="http://schemas.microsoft.com/office/drawing/2014/main" id="{E358A1F2-8AA5-46EF-9DD7-E64433ABC333}"/>
                </a:ext>
              </a:extLst>
            </p:cNvPr>
            <p:cNvSpPr>
              <a:spLocks noChangeArrowheads="1"/>
            </p:cNvSpPr>
            <p:nvPr/>
          </p:nvSpPr>
          <p:spPr bwMode="gray">
            <a:xfrm>
              <a:off x="3288" y="210"/>
              <a:ext cx="136" cy="136"/>
            </a:xfrm>
            <a:prstGeom prst="rect">
              <a:avLst/>
            </a:prstGeom>
            <a:solidFill>
              <a:srgbClr val="DDDDDD">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1035" name="Rectangle 127">
              <a:extLst>
                <a:ext uri="{FF2B5EF4-FFF2-40B4-BE49-F238E27FC236}">
                  <a16:creationId xmlns:a16="http://schemas.microsoft.com/office/drawing/2014/main" id="{AF259017-846D-481C-94C4-FEE29B3BEB0F}"/>
                </a:ext>
              </a:extLst>
            </p:cNvPr>
            <p:cNvSpPr>
              <a:spLocks noChangeArrowheads="1"/>
            </p:cNvSpPr>
            <p:nvPr/>
          </p:nvSpPr>
          <p:spPr bwMode="gray">
            <a:xfrm>
              <a:off x="3471" y="164"/>
              <a:ext cx="89" cy="90"/>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1036" name="Rectangle 128">
              <a:extLst>
                <a:ext uri="{FF2B5EF4-FFF2-40B4-BE49-F238E27FC236}">
                  <a16:creationId xmlns:a16="http://schemas.microsoft.com/office/drawing/2014/main" id="{A86A58F1-BD2B-4983-B31D-86A286F2621C}"/>
                </a:ext>
              </a:extLst>
            </p:cNvPr>
            <p:cNvSpPr>
              <a:spLocks noChangeArrowheads="1"/>
            </p:cNvSpPr>
            <p:nvPr/>
          </p:nvSpPr>
          <p:spPr bwMode="gray">
            <a:xfrm>
              <a:off x="3924" y="346"/>
              <a:ext cx="91" cy="90"/>
            </a:xfrm>
            <a:prstGeom prst="rect">
              <a:avLst/>
            </a:prstGeom>
            <a:solidFill>
              <a:srgbClr val="DDDDDD">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1037" name="Rectangle 129">
              <a:extLst>
                <a:ext uri="{FF2B5EF4-FFF2-40B4-BE49-F238E27FC236}">
                  <a16:creationId xmlns:a16="http://schemas.microsoft.com/office/drawing/2014/main" id="{E249B7B6-FA4B-4BC2-BDF7-85B256AAE8FC}"/>
                </a:ext>
              </a:extLst>
            </p:cNvPr>
            <p:cNvSpPr>
              <a:spLocks noChangeArrowheads="1"/>
            </p:cNvSpPr>
            <p:nvPr/>
          </p:nvSpPr>
          <p:spPr bwMode="gray">
            <a:xfrm>
              <a:off x="3379" y="28"/>
              <a:ext cx="92" cy="90"/>
            </a:xfrm>
            <a:prstGeom prst="rect">
              <a:avLst/>
            </a:prstGeom>
            <a:solidFill>
              <a:schemeClr val="tx1">
                <a:alpha val="50195"/>
              </a:scheme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1038" name="Rectangle 130">
              <a:extLst>
                <a:ext uri="{FF2B5EF4-FFF2-40B4-BE49-F238E27FC236}">
                  <a16:creationId xmlns:a16="http://schemas.microsoft.com/office/drawing/2014/main" id="{B6BEFA40-6767-420D-A85D-33DC8998E307}"/>
                </a:ext>
              </a:extLst>
            </p:cNvPr>
            <p:cNvSpPr>
              <a:spLocks noChangeArrowheads="1"/>
            </p:cNvSpPr>
            <p:nvPr/>
          </p:nvSpPr>
          <p:spPr bwMode="gray">
            <a:xfrm>
              <a:off x="3016" y="346"/>
              <a:ext cx="91" cy="90"/>
            </a:xfrm>
            <a:prstGeom prst="rect">
              <a:avLst/>
            </a:prstGeom>
            <a:solidFill>
              <a:srgbClr val="DDDDDD">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1039" name="Rectangle 131">
              <a:extLst>
                <a:ext uri="{FF2B5EF4-FFF2-40B4-BE49-F238E27FC236}">
                  <a16:creationId xmlns:a16="http://schemas.microsoft.com/office/drawing/2014/main" id="{D06C3BE8-5B30-406C-9699-669529BFFB37}"/>
                </a:ext>
              </a:extLst>
            </p:cNvPr>
            <p:cNvSpPr>
              <a:spLocks noChangeArrowheads="1"/>
            </p:cNvSpPr>
            <p:nvPr/>
          </p:nvSpPr>
          <p:spPr bwMode="gray">
            <a:xfrm>
              <a:off x="4015" y="209"/>
              <a:ext cx="89" cy="90"/>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1040" name="Rectangle 132">
              <a:extLst>
                <a:ext uri="{FF2B5EF4-FFF2-40B4-BE49-F238E27FC236}">
                  <a16:creationId xmlns:a16="http://schemas.microsoft.com/office/drawing/2014/main" id="{58EE051B-7CAC-41A4-8007-791D00F6A6FA}"/>
                </a:ext>
              </a:extLst>
            </p:cNvPr>
            <p:cNvSpPr>
              <a:spLocks noChangeArrowheads="1"/>
            </p:cNvSpPr>
            <p:nvPr/>
          </p:nvSpPr>
          <p:spPr bwMode="gray">
            <a:xfrm>
              <a:off x="4015" y="73"/>
              <a:ext cx="89" cy="90"/>
            </a:xfrm>
            <a:prstGeom prst="rect">
              <a:avLst/>
            </a:prstGeom>
            <a:solidFill>
              <a:srgbClr val="DDDDDD">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1041" name="Rectangle 133">
              <a:extLst>
                <a:ext uri="{FF2B5EF4-FFF2-40B4-BE49-F238E27FC236}">
                  <a16:creationId xmlns:a16="http://schemas.microsoft.com/office/drawing/2014/main" id="{070C4821-5F38-482F-A801-688BBEDF2FF5}"/>
                </a:ext>
              </a:extLst>
            </p:cNvPr>
            <p:cNvSpPr>
              <a:spLocks noChangeArrowheads="1"/>
            </p:cNvSpPr>
            <p:nvPr/>
          </p:nvSpPr>
          <p:spPr bwMode="gray">
            <a:xfrm>
              <a:off x="4649" y="300"/>
              <a:ext cx="136" cy="136"/>
            </a:xfrm>
            <a:prstGeom prst="rect">
              <a:avLst/>
            </a:prstGeom>
            <a:solidFill>
              <a:schemeClr val="bg2">
                <a:alpha val="30196"/>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1042" name="Rectangle 134">
              <a:extLst>
                <a:ext uri="{FF2B5EF4-FFF2-40B4-BE49-F238E27FC236}">
                  <a16:creationId xmlns:a16="http://schemas.microsoft.com/office/drawing/2014/main" id="{57F8656E-16F6-46D6-892E-2F4DD3D1D733}"/>
                </a:ext>
              </a:extLst>
            </p:cNvPr>
            <p:cNvSpPr>
              <a:spLocks noChangeArrowheads="1"/>
            </p:cNvSpPr>
            <p:nvPr/>
          </p:nvSpPr>
          <p:spPr bwMode="gray">
            <a:xfrm>
              <a:off x="4151" y="255"/>
              <a:ext cx="89" cy="90"/>
            </a:xfrm>
            <a:prstGeom prst="rect">
              <a:avLst/>
            </a:prstGeom>
            <a:solidFill>
              <a:srgbClr val="DDDDDD">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1043" name="Rectangle 135">
              <a:extLst>
                <a:ext uri="{FF2B5EF4-FFF2-40B4-BE49-F238E27FC236}">
                  <a16:creationId xmlns:a16="http://schemas.microsoft.com/office/drawing/2014/main" id="{3EF2AAB9-B8A0-4D24-A300-9DD736C8FD3E}"/>
                </a:ext>
              </a:extLst>
            </p:cNvPr>
            <p:cNvSpPr>
              <a:spLocks noChangeArrowheads="1"/>
            </p:cNvSpPr>
            <p:nvPr/>
          </p:nvSpPr>
          <p:spPr bwMode="gray">
            <a:xfrm>
              <a:off x="3061" y="74"/>
              <a:ext cx="89" cy="90"/>
            </a:xfrm>
            <a:prstGeom prst="rect">
              <a:avLst/>
            </a:prstGeom>
            <a:solidFill>
              <a:srgbClr val="DDDDDD">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1044" name="Rectangle 136">
              <a:extLst>
                <a:ext uri="{FF2B5EF4-FFF2-40B4-BE49-F238E27FC236}">
                  <a16:creationId xmlns:a16="http://schemas.microsoft.com/office/drawing/2014/main" id="{C9FB93CF-EB8C-48DD-AF23-2B2B4C0526DB}"/>
                </a:ext>
              </a:extLst>
            </p:cNvPr>
            <p:cNvSpPr>
              <a:spLocks noChangeArrowheads="1"/>
            </p:cNvSpPr>
            <p:nvPr/>
          </p:nvSpPr>
          <p:spPr bwMode="gray">
            <a:xfrm>
              <a:off x="4332" y="74"/>
              <a:ext cx="91" cy="90"/>
            </a:xfrm>
            <a:prstGeom prst="rect">
              <a:avLst/>
            </a:prstGeom>
            <a:solidFill>
              <a:schemeClr val="bg2">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1045" name="Rectangle 137">
              <a:extLst>
                <a:ext uri="{FF2B5EF4-FFF2-40B4-BE49-F238E27FC236}">
                  <a16:creationId xmlns:a16="http://schemas.microsoft.com/office/drawing/2014/main" id="{64C9B3C5-7303-4956-8F6A-54791C58317F}"/>
                </a:ext>
              </a:extLst>
            </p:cNvPr>
            <p:cNvSpPr>
              <a:spLocks noChangeArrowheads="1"/>
            </p:cNvSpPr>
            <p:nvPr/>
          </p:nvSpPr>
          <p:spPr bwMode="gray">
            <a:xfrm>
              <a:off x="4468" y="164"/>
              <a:ext cx="91" cy="90"/>
            </a:xfrm>
            <a:prstGeom prst="rect">
              <a:avLst/>
            </a:prstGeom>
            <a:solidFill>
              <a:srgbClr val="DDDDDD">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1046" name="Rectangle 138">
              <a:extLst>
                <a:ext uri="{FF2B5EF4-FFF2-40B4-BE49-F238E27FC236}">
                  <a16:creationId xmlns:a16="http://schemas.microsoft.com/office/drawing/2014/main" id="{206963EF-56CD-4855-BBC3-6C6F99B315BC}"/>
                </a:ext>
              </a:extLst>
            </p:cNvPr>
            <p:cNvSpPr>
              <a:spLocks noChangeArrowheads="1"/>
            </p:cNvSpPr>
            <p:nvPr/>
          </p:nvSpPr>
          <p:spPr bwMode="gray">
            <a:xfrm>
              <a:off x="4468" y="0"/>
              <a:ext cx="91" cy="55"/>
            </a:xfrm>
            <a:prstGeom prst="rect">
              <a:avLst/>
            </a:prstGeom>
            <a:solidFill>
              <a:srgbClr val="DDDDDD">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1047" name="Rectangle 139">
              <a:extLst>
                <a:ext uri="{FF2B5EF4-FFF2-40B4-BE49-F238E27FC236}">
                  <a16:creationId xmlns:a16="http://schemas.microsoft.com/office/drawing/2014/main" id="{A99C82DE-5F31-4552-9D3F-58313AADC11F}"/>
                </a:ext>
              </a:extLst>
            </p:cNvPr>
            <p:cNvSpPr>
              <a:spLocks noChangeArrowheads="1"/>
            </p:cNvSpPr>
            <p:nvPr/>
          </p:nvSpPr>
          <p:spPr bwMode="gray">
            <a:xfrm>
              <a:off x="4923" y="256"/>
              <a:ext cx="89" cy="91"/>
            </a:xfrm>
            <a:prstGeom prst="rect">
              <a:avLst/>
            </a:prstGeom>
            <a:solidFill>
              <a:srgbClr val="DDDDDD">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1048" name="Rectangle 140">
              <a:extLst>
                <a:ext uri="{FF2B5EF4-FFF2-40B4-BE49-F238E27FC236}">
                  <a16:creationId xmlns:a16="http://schemas.microsoft.com/office/drawing/2014/main" id="{DF99FB8C-8F3F-4635-86FF-1817DF5BE663}"/>
                </a:ext>
              </a:extLst>
            </p:cNvPr>
            <p:cNvSpPr>
              <a:spLocks noChangeArrowheads="1"/>
            </p:cNvSpPr>
            <p:nvPr/>
          </p:nvSpPr>
          <p:spPr bwMode="gray">
            <a:xfrm>
              <a:off x="3743" y="74"/>
              <a:ext cx="89" cy="90"/>
            </a:xfrm>
            <a:prstGeom prst="rect">
              <a:avLst/>
            </a:prstGeom>
            <a:solidFill>
              <a:schemeClr val="tx1">
                <a:alpha val="50195"/>
              </a:scheme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1049" name="Rectangle 141">
              <a:extLst>
                <a:ext uri="{FF2B5EF4-FFF2-40B4-BE49-F238E27FC236}">
                  <a16:creationId xmlns:a16="http://schemas.microsoft.com/office/drawing/2014/main" id="{5AEE0152-6973-4813-9857-F930B754763D}"/>
                </a:ext>
              </a:extLst>
            </p:cNvPr>
            <p:cNvSpPr>
              <a:spLocks noChangeArrowheads="1"/>
            </p:cNvSpPr>
            <p:nvPr/>
          </p:nvSpPr>
          <p:spPr bwMode="gray">
            <a:xfrm>
              <a:off x="4740" y="255"/>
              <a:ext cx="91" cy="90"/>
            </a:xfrm>
            <a:prstGeom prst="rect">
              <a:avLst/>
            </a:prstGeom>
            <a:solidFill>
              <a:srgbClr val="DDDDDD">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1050" name="Rectangle 142">
              <a:extLst>
                <a:ext uri="{FF2B5EF4-FFF2-40B4-BE49-F238E27FC236}">
                  <a16:creationId xmlns:a16="http://schemas.microsoft.com/office/drawing/2014/main" id="{8CA951A6-C006-4408-A186-204E5FCEE096}"/>
                </a:ext>
              </a:extLst>
            </p:cNvPr>
            <p:cNvSpPr>
              <a:spLocks noChangeArrowheads="1"/>
            </p:cNvSpPr>
            <p:nvPr/>
          </p:nvSpPr>
          <p:spPr bwMode="gray">
            <a:xfrm>
              <a:off x="4831" y="0"/>
              <a:ext cx="92" cy="55"/>
            </a:xfrm>
            <a:prstGeom prst="rect">
              <a:avLst/>
            </a:prstGeom>
            <a:solidFill>
              <a:srgbClr val="DDDDDD">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1051" name="Rectangle 143">
              <a:extLst>
                <a:ext uri="{FF2B5EF4-FFF2-40B4-BE49-F238E27FC236}">
                  <a16:creationId xmlns:a16="http://schemas.microsoft.com/office/drawing/2014/main" id="{012DD45D-CF4A-4DDB-9D41-BAD810A1A557}"/>
                </a:ext>
              </a:extLst>
            </p:cNvPr>
            <p:cNvSpPr>
              <a:spLocks noChangeArrowheads="1"/>
            </p:cNvSpPr>
            <p:nvPr/>
          </p:nvSpPr>
          <p:spPr bwMode="gray">
            <a:xfrm>
              <a:off x="5284" y="120"/>
              <a:ext cx="91" cy="90"/>
            </a:xfrm>
            <a:prstGeom prst="rect">
              <a:avLst/>
            </a:prstGeom>
            <a:solidFill>
              <a:srgbClr val="DDDDDD">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1052" name="Rectangle 144">
              <a:extLst>
                <a:ext uri="{FF2B5EF4-FFF2-40B4-BE49-F238E27FC236}">
                  <a16:creationId xmlns:a16="http://schemas.microsoft.com/office/drawing/2014/main" id="{4AB9B0A1-3377-4B09-939F-7475CD453DD3}"/>
                </a:ext>
              </a:extLst>
            </p:cNvPr>
            <p:cNvSpPr>
              <a:spLocks noChangeArrowheads="1"/>
            </p:cNvSpPr>
            <p:nvPr/>
          </p:nvSpPr>
          <p:spPr bwMode="gray">
            <a:xfrm>
              <a:off x="4967" y="74"/>
              <a:ext cx="89" cy="90"/>
            </a:xfrm>
            <a:prstGeom prst="rect">
              <a:avLst/>
            </a:prstGeom>
            <a:solidFill>
              <a:srgbClr val="DDDDDD">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1053" name="Rectangle 145">
              <a:extLst>
                <a:ext uri="{FF2B5EF4-FFF2-40B4-BE49-F238E27FC236}">
                  <a16:creationId xmlns:a16="http://schemas.microsoft.com/office/drawing/2014/main" id="{1EEC5D6F-C497-44AD-A8AC-CD8CDDB51540}"/>
                </a:ext>
              </a:extLst>
            </p:cNvPr>
            <p:cNvSpPr>
              <a:spLocks noChangeArrowheads="1"/>
            </p:cNvSpPr>
            <p:nvPr/>
          </p:nvSpPr>
          <p:spPr bwMode="gray">
            <a:xfrm>
              <a:off x="4695" y="120"/>
              <a:ext cx="89" cy="90"/>
            </a:xfrm>
            <a:prstGeom prst="rect">
              <a:avLst/>
            </a:prstGeom>
            <a:solidFill>
              <a:srgbClr val="DDDDDD">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1054" name="Rectangle 146">
              <a:extLst>
                <a:ext uri="{FF2B5EF4-FFF2-40B4-BE49-F238E27FC236}">
                  <a16:creationId xmlns:a16="http://schemas.microsoft.com/office/drawing/2014/main" id="{8967A26F-5312-41FF-9A4E-438F8248E98B}"/>
                </a:ext>
              </a:extLst>
            </p:cNvPr>
            <p:cNvSpPr>
              <a:spLocks noChangeArrowheads="1"/>
            </p:cNvSpPr>
            <p:nvPr/>
          </p:nvSpPr>
          <p:spPr bwMode="gray">
            <a:xfrm>
              <a:off x="5284" y="300"/>
              <a:ext cx="91" cy="90"/>
            </a:xfrm>
            <a:prstGeom prst="rect">
              <a:avLst/>
            </a:prstGeom>
            <a:solidFill>
              <a:srgbClr val="DDDDDD">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1055" name="Rectangle 147">
              <a:extLst>
                <a:ext uri="{FF2B5EF4-FFF2-40B4-BE49-F238E27FC236}">
                  <a16:creationId xmlns:a16="http://schemas.microsoft.com/office/drawing/2014/main" id="{3BB3EA33-16EA-45F2-8451-45C56C28FF65}"/>
                </a:ext>
              </a:extLst>
            </p:cNvPr>
            <p:cNvSpPr>
              <a:spLocks noChangeArrowheads="1"/>
            </p:cNvSpPr>
            <p:nvPr/>
          </p:nvSpPr>
          <p:spPr bwMode="gray">
            <a:xfrm>
              <a:off x="5420" y="75"/>
              <a:ext cx="91" cy="90"/>
            </a:xfrm>
            <a:prstGeom prst="rect">
              <a:avLst/>
            </a:prstGeom>
            <a:solidFill>
              <a:srgbClr val="DDDDDD">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1056" name="Rectangle 148">
              <a:extLst>
                <a:ext uri="{FF2B5EF4-FFF2-40B4-BE49-F238E27FC236}">
                  <a16:creationId xmlns:a16="http://schemas.microsoft.com/office/drawing/2014/main" id="{99FBB3BC-1723-494D-B472-844555481DDE}"/>
                </a:ext>
              </a:extLst>
            </p:cNvPr>
            <p:cNvSpPr>
              <a:spLocks noChangeArrowheads="1"/>
            </p:cNvSpPr>
            <p:nvPr/>
          </p:nvSpPr>
          <p:spPr bwMode="gray">
            <a:xfrm>
              <a:off x="5193" y="28"/>
              <a:ext cx="136" cy="136"/>
            </a:xfrm>
            <a:prstGeom prst="rect">
              <a:avLst/>
            </a:prstGeom>
            <a:solidFill>
              <a:srgbClr val="B0B0B0">
                <a:alpha val="3019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1057" name="Rectangle 149">
              <a:extLst>
                <a:ext uri="{FF2B5EF4-FFF2-40B4-BE49-F238E27FC236}">
                  <a16:creationId xmlns:a16="http://schemas.microsoft.com/office/drawing/2014/main" id="{BFA2EA4C-9E51-49D4-A090-11D956165FB0}"/>
                </a:ext>
              </a:extLst>
            </p:cNvPr>
            <p:cNvSpPr>
              <a:spLocks noChangeArrowheads="1"/>
            </p:cNvSpPr>
            <p:nvPr/>
          </p:nvSpPr>
          <p:spPr bwMode="gray">
            <a:xfrm>
              <a:off x="3743" y="391"/>
              <a:ext cx="89" cy="90"/>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1058" name="Rectangle 150">
              <a:extLst>
                <a:ext uri="{FF2B5EF4-FFF2-40B4-BE49-F238E27FC236}">
                  <a16:creationId xmlns:a16="http://schemas.microsoft.com/office/drawing/2014/main" id="{99346E11-42BC-402B-A2CE-A5C6EB7A2CFD}"/>
                </a:ext>
              </a:extLst>
            </p:cNvPr>
            <p:cNvSpPr>
              <a:spLocks noChangeArrowheads="1"/>
            </p:cNvSpPr>
            <p:nvPr/>
          </p:nvSpPr>
          <p:spPr bwMode="gray">
            <a:xfrm>
              <a:off x="5012" y="300"/>
              <a:ext cx="139" cy="136"/>
            </a:xfrm>
            <a:prstGeom prst="rect">
              <a:avLst/>
            </a:prstGeom>
            <a:solidFill>
              <a:srgbClr val="B0B0B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1059" name="Rectangle 151">
              <a:extLst>
                <a:ext uri="{FF2B5EF4-FFF2-40B4-BE49-F238E27FC236}">
                  <a16:creationId xmlns:a16="http://schemas.microsoft.com/office/drawing/2014/main" id="{C11224CC-A900-46B6-8D51-F880A02CBE38}"/>
                </a:ext>
              </a:extLst>
            </p:cNvPr>
            <p:cNvSpPr>
              <a:spLocks noChangeArrowheads="1"/>
            </p:cNvSpPr>
            <p:nvPr/>
          </p:nvSpPr>
          <p:spPr bwMode="gray">
            <a:xfrm>
              <a:off x="5103" y="255"/>
              <a:ext cx="92" cy="90"/>
            </a:xfrm>
            <a:prstGeom prst="rect">
              <a:avLst/>
            </a:prstGeom>
            <a:solidFill>
              <a:srgbClr val="DDDDDD">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1060" name="Rectangle 152">
              <a:extLst>
                <a:ext uri="{FF2B5EF4-FFF2-40B4-BE49-F238E27FC236}">
                  <a16:creationId xmlns:a16="http://schemas.microsoft.com/office/drawing/2014/main" id="{7B558A37-B3E0-448E-A57A-0FC0486BCA8F}"/>
                </a:ext>
              </a:extLst>
            </p:cNvPr>
            <p:cNvSpPr>
              <a:spLocks noChangeArrowheads="1"/>
            </p:cNvSpPr>
            <p:nvPr/>
          </p:nvSpPr>
          <p:spPr bwMode="gray">
            <a:xfrm>
              <a:off x="5603" y="257"/>
              <a:ext cx="89" cy="90"/>
            </a:xfrm>
            <a:prstGeom prst="rect">
              <a:avLst/>
            </a:prstGeom>
            <a:solidFill>
              <a:srgbClr val="DDDDDD">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1061" name="Rectangle 153">
              <a:extLst>
                <a:ext uri="{FF2B5EF4-FFF2-40B4-BE49-F238E27FC236}">
                  <a16:creationId xmlns:a16="http://schemas.microsoft.com/office/drawing/2014/main" id="{3B703200-AEEB-4497-AA9D-E8D8ABF878DC}"/>
                </a:ext>
              </a:extLst>
            </p:cNvPr>
            <p:cNvSpPr>
              <a:spLocks noChangeArrowheads="1"/>
            </p:cNvSpPr>
            <p:nvPr/>
          </p:nvSpPr>
          <p:spPr bwMode="gray">
            <a:xfrm>
              <a:off x="5208" y="462"/>
              <a:ext cx="121" cy="65"/>
            </a:xfrm>
            <a:prstGeom prst="rect">
              <a:avLst/>
            </a:prstGeom>
            <a:solidFill>
              <a:srgbClr val="DDDDDD">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1062" name="Rectangle 154">
              <a:extLst>
                <a:ext uri="{FF2B5EF4-FFF2-40B4-BE49-F238E27FC236}">
                  <a16:creationId xmlns:a16="http://schemas.microsoft.com/office/drawing/2014/main" id="{55E88216-D65D-44E6-9F7A-245CA13FB8EE}"/>
                </a:ext>
              </a:extLst>
            </p:cNvPr>
            <p:cNvSpPr>
              <a:spLocks noChangeArrowheads="1"/>
            </p:cNvSpPr>
            <p:nvPr/>
          </p:nvSpPr>
          <p:spPr bwMode="gray">
            <a:xfrm>
              <a:off x="5556" y="0"/>
              <a:ext cx="91" cy="73"/>
            </a:xfrm>
            <a:prstGeom prst="rect">
              <a:avLst/>
            </a:prstGeom>
            <a:solidFill>
              <a:srgbClr val="DDDDDD">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1063" name="Rectangle 155">
              <a:extLst>
                <a:ext uri="{FF2B5EF4-FFF2-40B4-BE49-F238E27FC236}">
                  <a16:creationId xmlns:a16="http://schemas.microsoft.com/office/drawing/2014/main" id="{9723EC85-E400-497F-B80D-B3236A229911}"/>
                </a:ext>
              </a:extLst>
            </p:cNvPr>
            <p:cNvSpPr>
              <a:spLocks noChangeArrowheads="1"/>
            </p:cNvSpPr>
            <p:nvPr/>
          </p:nvSpPr>
          <p:spPr bwMode="gray">
            <a:xfrm>
              <a:off x="5467" y="164"/>
              <a:ext cx="136" cy="138"/>
            </a:xfrm>
            <a:prstGeom prst="rect">
              <a:avLst/>
            </a:prstGeom>
            <a:solidFill>
              <a:srgbClr val="DDDDDD">
                <a:alpha val="3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1064" name="Rectangle 156">
              <a:extLst>
                <a:ext uri="{FF2B5EF4-FFF2-40B4-BE49-F238E27FC236}">
                  <a16:creationId xmlns:a16="http://schemas.microsoft.com/office/drawing/2014/main" id="{4C625400-EE90-42E3-8A32-F1B4A9A11737}"/>
                </a:ext>
              </a:extLst>
            </p:cNvPr>
            <p:cNvSpPr>
              <a:spLocks noChangeArrowheads="1"/>
            </p:cNvSpPr>
            <p:nvPr/>
          </p:nvSpPr>
          <p:spPr bwMode="gray">
            <a:xfrm>
              <a:off x="5611" y="412"/>
              <a:ext cx="100" cy="100"/>
            </a:xfrm>
            <a:prstGeom prst="rect">
              <a:avLst/>
            </a:prstGeom>
            <a:solidFill>
              <a:srgbClr val="DDDDDD">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1065" name="Rectangle 157">
              <a:extLst>
                <a:ext uri="{FF2B5EF4-FFF2-40B4-BE49-F238E27FC236}">
                  <a16:creationId xmlns:a16="http://schemas.microsoft.com/office/drawing/2014/main" id="{A2F600B2-0D8B-4D49-A05F-98E00708B004}"/>
                </a:ext>
              </a:extLst>
            </p:cNvPr>
            <p:cNvSpPr>
              <a:spLocks noChangeArrowheads="1"/>
            </p:cNvSpPr>
            <p:nvPr/>
          </p:nvSpPr>
          <p:spPr bwMode="gray">
            <a:xfrm>
              <a:off x="5511" y="482"/>
              <a:ext cx="140" cy="45"/>
            </a:xfrm>
            <a:prstGeom prst="rect">
              <a:avLst/>
            </a:prstGeom>
            <a:solidFill>
              <a:srgbClr val="DDDDDD">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1066" name="Rectangle 158">
              <a:extLst>
                <a:ext uri="{FF2B5EF4-FFF2-40B4-BE49-F238E27FC236}">
                  <a16:creationId xmlns:a16="http://schemas.microsoft.com/office/drawing/2014/main" id="{4F2E15F5-5CA9-45E6-B7B0-8A7F64227B80}"/>
                </a:ext>
              </a:extLst>
            </p:cNvPr>
            <p:cNvSpPr>
              <a:spLocks noChangeArrowheads="1"/>
            </p:cNvSpPr>
            <p:nvPr/>
          </p:nvSpPr>
          <p:spPr bwMode="gray">
            <a:xfrm>
              <a:off x="0" y="527"/>
              <a:ext cx="5760" cy="45"/>
            </a:xfrm>
            <a:prstGeom prst="rect">
              <a:avLst/>
            </a:prstGeom>
            <a:gradFill rotWithShape="1">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grpSp>
      <p:sp>
        <p:nvSpPr>
          <p:cNvPr id="1027" name="Rectangle 2">
            <a:extLst>
              <a:ext uri="{FF2B5EF4-FFF2-40B4-BE49-F238E27FC236}">
                <a16:creationId xmlns:a16="http://schemas.microsoft.com/office/drawing/2014/main" id="{7B70B0EF-E3E3-428B-98EC-39CFA8FDE879}"/>
              </a:ext>
            </a:extLst>
          </p:cNvPr>
          <p:cNvSpPr>
            <a:spLocks noGrp="1" noChangeArrowheads="1"/>
          </p:cNvSpPr>
          <p:nvPr>
            <p:ph type="title"/>
          </p:nvPr>
        </p:nvSpPr>
        <p:spPr bwMode="gray">
          <a:xfrm>
            <a:off x="133350" y="95250"/>
            <a:ext cx="6537325" cy="827088"/>
          </a:xfrm>
          <a:prstGeom prst="rect">
            <a:avLst/>
          </a:prstGeom>
          <a:noFill/>
          <a:ln>
            <a:noFill/>
          </a:ln>
          <a:effectLst>
            <a:outerShdw dist="35921" dir="2700000" algn="ctr" rotWithShape="0">
              <a:schemeClr val="bg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8" name="Rectangle 3">
            <a:extLst>
              <a:ext uri="{FF2B5EF4-FFF2-40B4-BE49-F238E27FC236}">
                <a16:creationId xmlns:a16="http://schemas.microsoft.com/office/drawing/2014/main" id="{0C57286B-0D77-4AF1-B3B2-A80BD7E44A47}"/>
              </a:ext>
            </a:extLst>
          </p:cNvPr>
          <p:cNvSpPr>
            <a:spLocks noGrp="1" noChangeArrowheads="1"/>
          </p:cNvSpPr>
          <p:nvPr>
            <p:ph type="body" idx="1"/>
          </p:nvPr>
        </p:nvSpPr>
        <p:spPr bwMode="gray">
          <a:xfrm>
            <a:off x="342900" y="1595438"/>
            <a:ext cx="6172200" cy="657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076" name="Rectangle 4">
            <a:extLst>
              <a:ext uri="{FF2B5EF4-FFF2-40B4-BE49-F238E27FC236}">
                <a16:creationId xmlns:a16="http://schemas.microsoft.com/office/drawing/2014/main" id="{EF3E0342-2F00-4892-A043-334930046C30}"/>
              </a:ext>
            </a:extLst>
          </p:cNvPr>
          <p:cNvSpPr>
            <a:spLocks noGrp="1" noChangeArrowheads="1"/>
          </p:cNvSpPr>
          <p:nvPr>
            <p:ph type="dt" sz="half" idx="2"/>
          </p:nvPr>
        </p:nvSpPr>
        <p:spPr bwMode="gray">
          <a:xfrm>
            <a:off x="188913" y="8726488"/>
            <a:ext cx="1600200"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solidFill>
                  <a:srgbClr val="333333"/>
                </a:solidFill>
                <a:latin typeface="Arial" charset="0"/>
              </a:defRPr>
            </a:lvl1pPr>
          </a:lstStyle>
          <a:p>
            <a:pPr>
              <a:defRPr/>
            </a:pPr>
            <a:fld id="{73300ADC-C200-469D-A019-845D42A2AE57}" type="datetimeFigureOut">
              <a:rPr lang="ja-JP" altLang="en-US"/>
              <a:pPr>
                <a:defRPr/>
              </a:pPr>
              <a:t>2024/4/23</a:t>
            </a:fld>
            <a:endParaRPr lang="ja-JP" altLang="en-US"/>
          </a:p>
        </p:txBody>
      </p:sp>
      <p:sp>
        <p:nvSpPr>
          <p:cNvPr id="3077" name="Rectangle 5">
            <a:extLst>
              <a:ext uri="{FF2B5EF4-FFF2-40B4-BE49-F238E27FC236}">
                <a16:creationId xmlns:a16="http://schemas.microsoft.com/office/drawing/2014/main" id="{BFC11016-6B4A-4A00-BC68-377EF4B7E90D}"/>
              </a:ext>
            </a:extLst>
          </p:cNvPr>
          <p:cNvSpPr>
            <a:spLocks noGrp="1" noChangeArrowheads="1"/>
          </p:cNvSpPr>
          <p:nvPr>
            <p:ph type="ftr" sz="quarter" idx="3"/>
          </p:nvPr>
        </p:nvSpPr>
        <p:spPr bwMode="gray">
          <a:xfrm>
            <a:off x="2343150" y="8726488"/>
            <a:ext cx="2171700"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solidFill>
                  <a:srgbClr val="333333"/>
                </a:solidFill>
                <a:latin typeface="Arial" charset="0"/>
              </a:defRPr>
            </a:lvl1pPr>
          </a:lstStyle>
          <a:p>
            <a:pPr>
              <a:defRPr/>
            </a:pPr>
            <a:endParaRPr lang="ja-JP" altLang="en-US"/>
          </a:p>
        </p:txBody>
      </p:sp>
      <p:sp>
        <p:nvSpPr>
          <p:cNvPr id="3078" name="Rectangle 6">
            <a:extLst>
              <a:ext uri="{FF2B5EF4-FFF2-40B4-BE49-F238E27FC236}">
                <a16:creationId xmlns:a16="http://schemas.microsoft.com/office/drawing/2014/main" id="{F8175B7C-21E9-4416-8190-EAF16627935A}"/>
              </a:ext>
            </a:extLst>
          </p:cNvPr>
          <p:cNvSpPr>
            <a:spLocks noGrp="1" noChangeArrowheads="1"/>
          </p:cNvSpPr>
          <p:nvPr>
            <p:ph type="sldNum" sz="quarter" idx="4"/>
          </p:nvPr>
        </p:nvSpPr>
        <p:spPr bwMode="gray">
          <a:xfrm>
            <a:off x="5068888" y="8726488"/>
            <a:ext cx="1600200"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solidFill>
                  <a:srgbClr val="333333"/>
                </a:solidFill>
              </a:defRPr>
            </a:lvl1pPr>
          </a:lstStyle>
          <a:p>
            <a:fld id="{26D395A7-BB71-4190-B628-90D19D0A0AB3}"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6867" r:id="rId1"/>
    <p:sldLayoutId id="2147486838" r:id="rId2"/>
    <p:sldLayoutId id="2147486839" r:id="rId3"/>
    <p:sldLayoutId id="2147486840" r:id="rId4"/>
    <p:sldLayoutId id="2147486841" r:id="rId5"/>
    <p:sldLayoutId id="2147486842" r:id="rId6"/>
    <p:sldLayoutId id="2147486843" r:id="rId7"/>
    <p:sldLayoutId id="2147486844" r:id="rId8"/>
    <p:sldLayoutId id="2147486845" r:id="rId9"/>
    <p:sldLayoutId id="2147486846" r:id="rId10"/>
    <p:sldLayoutId id="2147486847" r:id="rId11"/>
  </p:sldLayoutIdLst>
  <p:txStyles>
    <p:titleStyle>
      <a:lvl1pPr algn="l" rtl="0" eaLnBrk="0" fontAlgn="base" hangingPunct="0">
        <a:spcBef>
          <a:spcPct val="0"/>
        </a:spcBef>
        <a:spcAft>
          <a:spcPct val="0"/>
        </a:spcAft>
        <a:defRPr kumimoji="1" sz="3600">
          <a:solidFill>
            <a:schemeClr val="tx1"/>
          </a:solidFill>
          <a:latin typeface="+mj-lt"/>
          <a:ea typeface="+mj-ea"/>
          <a:cs typeface="+mj-cs"/>
        </a:defRPr>
      </a:lvl1pPr>
      <a:lvl2pPr algn="l" rtl="0" eaLnBrk="0" fontAlgn="base" hangingPunct="0">
        <a:spcBef>
          <a:spcPct val="0"/>
        </a:spcBef>
        <a:spcAft>
          <a:spcPct val="0"/>
        </a:spcAft>
        <a:defRPr kumimoji="1" sz="3600">
          <a:solidFill>
            <a:schemeClr val="tx1"/>
          </a:solidFill>
          <a:latin typeface="Arial" charset="0"/>
          <a:ea typeface="ＭＳ Ｐゴシック" pitchFamily="50" charset="-128"/>
        </a:defRPr>
      </a:lvl2pPr>
      <a:lvl3pPr algn="l" rtl="0" eaLnBrk="0" fontAlgn="base" hangingPunct="0">
        <a:spcBef>
          <a:spcPct val="0"/>
        </a:spcBef>
        <a:spcAft>
          <a:spcPct val="0"/>
        </a:spcAft>
        <a:defRPr kumimoji="1" sz="3600">
          <a:solidFill>
            <a:schemeClr val="tx1"/>
          </a:solidFill>
          <a:latin typeface="Arial" charset="0"/>
          <a:ea typeface="ＭＳ Ｐゴシック" pitchFamily="50" charset="-128"/>
        </a:defRPr>
      </a:lvl3pPr>
      <a:lvl4pPr algn="l" rtl="0" eaLnBrk="0" fontAlgn="base" hangingPunct="0">
        <a:spcBef>
          <a:spcPct val="0"/>
        </a:spcBef>
        <a:spcAft>
          <a:spcPct val="0"/>
        </a:spcAft>
        <a:defRPr kumimoji="1" sz="3600">
          <a:solidFill>
            <a:schemeClr val="tx1"/>
          </a:solidFill>
          <a:latin typeface="Arial" charset="0"/>
          <a:ea typeface="ＭＳ Ｐゴシック" pitchFamily="50" charset="-128"/>
        </a:defRPr>
      </a:lvl4pPr>
      <a:lvl5pPr algn="l" rtl="0" eaLnBrk="0" fontAlgn="base" hangingPunct="0">
        <a:spcBef>
          <a:spcPct val="0"/>
        </a:spcBef>
        <a:spcAft>
          <a:spcPct val="0"/>
        </a:spcAft>
        <a:defRPr kumimoji="1" sz="3600">
          <a:solidFill>
            <a:schemeClr val="tx1"/>
          </a:solidFill>
          <a:latin typeface="Arial" charset="0"/>
          <a:ea typeface="ＭＳ Ｐゴシック" pitchFamily="50" charset="-128"/>
        </a:defRPr>
      </a:lvl5pPr>
      <a:lvl6pPr marL="457200" algn="l" rtl="0" eaLnBrk="1" fontAlgn="base" hangingPunct="1">
        <a:spcBef>
          <a:spcPct val="0"/>
        </a:spcBef>
        <a:spcAft>
          <a:spcPct val="0"/>
        </a:spcAft>
        <a:defRPr kumimoji="1" sz="3600">
          <a:solidFill>
            <a:schemeClr val="tx1"/>
          </a:solidFill>
          <a:latin typeface="Arial" charset="0"/>
          <a:ea typeface="ＭＳ Ｐゴシック" pitchFamily="50" charset="-128"/>
        </a:defRPr>
      </a:lvl6pPr>
      <a:lvl7pPr marL="914400" algn="l" rtl="0" eaLnBrk="1" fontAlgn="base" hangingPunct="1">
        <a:spcBef>
          <a:spcPct val="0"/>
        </a:spcBef>
        <a:spcAft>
          <a:spcPct val="0"/>
        </a:spcAft>
        <a:defRPr kumimoji="1" sz="3600">
          <a:solidFill>
            <a:schemeClr val="tx1"/>
          </a:solidFill>
          <a:latin typeface="Arial" charset="0"/>
          <a:ea typeface="ＭＳ Ｐゴシック" pitchFamily="50" charset="-128"/>
        </a:defRPr>
      </a:lvl7pPr>
      <a:lvl8pPr marL="1371600" algn="l" rtl="0" eaLnBrk="1" fontAlgn="base" hangingPunct="1">
        <a:spcBef>
          <a:spcPct val="0"/>
        </a:spcBef>
        <a:spcAft>
          <a:spcPct val="0"/>
        </a:spcAft>
        <a:defRPr kumimoji="1" sz="3600">
          <a:solidFill>
            <a:schemeClr val="tx1"/>
          </a:solidFill>
          <a:latin typeface="Arial" charset="0"/>
          <a:ea typeface="ＭＳ Ｐゴシック" pitchFamily="50" charset="-128"/>
        </a:defRPr>
      </a:lvl8pPr>
      <a:lvl9pPr marL="1828800" algn="l" rtl="0" eaLnBrk="1" fontAlgn="base" hangingPunct="1">
        <a:spcBef>
          <a:spcPct val="0"/>
        </a:spcBef>
        <a:spcAft>
          <a:spcPct val="0"/>
        </a:spcAft>
        <a:defRPr kumimoji="1" sz="3600">
          <a:solidFill>
            <a:schemeClr val="tx1"/>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590491A9-AA31-4758-AF7B-A75960ACCEE5}"/>
              </a:ext>
            </a:extLst>
          </p:cNvPr>
          <p:cNvSpPr>
            <a:spLocks noGrp="1"/>
          </p:cNvSpPr>
          <p:nvPr>
            <p:ph type="title"/>
          </p:nvPr>
        </p:nvSpPr>
        <p:spPr bwMode="auto">
          <a:xfrm>
            <a:off x="474663" y="487363"/>
            <a:ext cx="5915025"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endParaRPr lang="en-US" altLang="ja-JP"/>
          </a:p>
        </p:txBody>
      </p:sp>
      <p:sp>
        <p:nvSpPr>
          <p:cNvPr id="2051" name="Text Placeholder 2">
            <a:extLst>
              <a:ext uri="{FF2B5EF4-FFF2-40B4-BE49-F238E27FC236}">
                <a16:creationId xmlns:a16="http://schemas.microsoft.com/office/drawing/2014/main" id="{B3A5BA99-B0FD-4272-A4AD-9D5D08DB27D5}"/>
              </a:ext>
            </a:extLst>
          </p:cNvPr>
          <p:cNvSpPr>
            <a:spLocks noGrp="1"/>
          </p:cNvSpPr>
          <p:nvPr>
            <p:ph type="body" idx="1"/>
          </p:nvPr>
        </p:nvSpPr>
        <p:spPr bwMode="auto">
          <a:xfrm>
            <a:off x="474663" y="2438400"/>
            <a:ext cx="5915025" cy="580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4" name="Date Placeholder 3">
            <a:extLst>
              <a:ext uri="{FF2B5EF4-FFF2-40B4-BE49-F238E27FC236}">
                <a16:creationId xmlns:a16="http://schemas.microsoft.com/office/drawing/2014/main" id="{2DDE8D9E-B97F-4D0F-B785-DB0651A9B6F4}"/>
              </a:ext>
            </a:extLst>
          </p:cNvPr>
          <p:cNvSpPr>
            <a:spLocks noGrp="1"/>
          </p:cNvSpPr>
          <p:nvPr>
            <p:ph type="dt" sz="half" idx="2"/>
          </p:nvPr>
        </p:nvSpPr>
        <p:spPr>
          <a:xfrm>
            <a:off x="471488" y="8475663"/>
            <a:ext cx="1543050" cy="485775"/>
          </a:xfrm>
          <a:prstGeom prst="rect">
            <a:avLst/>
          </a:prstGeom>
        </p:spPr>
        <p:txBody>
          <a:bodyPr vert="horz" lIns="91440" tIns="45720" rIns="91440" bIns="45720" rtlCol="0" anchor="ctr"/>
          <a:lstStyle>
            <a:lvl1pPr algn="l">
              <a:defRPr sz="619">
                <a:solidFill>
                  <a:schemeClr val="tx1">
                    <a:lumMod val="65000"/>
                    <a:lumOff val="35000"/>
                  </a:schemeClr>
                </a:solidFill>
                <a:latin typeface="Arial" panose="020B0604020202020204" pitchFamily="34" charset="0"/>
              </a:defRPr>
            </a:lvl1pPr>
          </a:lstStyle>
          <a:p>
            <a:pPr>
              <a:defRPr/>
            </a:pPr>
            <a:fld id="{4FE03CBF-F2F4-47B2-AFD9-B129904E2D83}" type="datetimeFigureOut">
              <a:rPr lang="ja-JP" altLang="en-US"/>
              <a:pPr>
                <a:defRPr/>
              </a:pPr>
              <a:t>2024/4/23</a:t>
            </a:fld>
            <a:endParaRPr lang="ja-JP" altLang="en-US"/>
          </a:p>
        </p:txBody>
      </p:sp>
      <p:sp>
        <p:nvSpPr>
          <p:cNvPr id="5" name="Footer Placeholder 4">
            <a:extLst>
              <a:ext uri="{FF2B5EF4-FFF2-40B4-BE49-F238E27FC236}">
                <a16:creationId xmlns:a16="http://schemas.microsoft.com/office/drawing/2014/main" id="{C7F9F716-339F-4B88-95C6-6234A74CF894}"/>
              </a:ext>
            </a:extLst>
          </p:cNvPr>
          <p:cNvSpPr>
            <a:spLocks noGrp="1"/>
          </p:cNvSpPr>
          <p:nvPr>
            <p:ph type="ftr" sz="quarter" idx="3"/>
          </p:nvPr>
        </p:nvSpPr>
        <p:spPr>
          <a:xfrm>
            <a:off x="2271713" y="8475663"/>
            <a:ext cx="2314575" cy="485775"/>
          </a:xfrm>
          <a:prstGeom prst="rect">
            <a:avLst/>
          </a:prstGeom>
        </p:spPr>
        <p:txBody>
          <a:bodyPr vert="horz" lIns="91440" tIns="45720" rIns="91440" bIns="45720" rtlCol="0" anchor="ctr"/>
          <a:lstStyle>
            <a:lvl1pPr algn="ctr">
              <a:defRPr sz="619">
                <a:solidFill>
                  <a:schemeClr val="tx1">
                    <a:lumMod val="65000"/>
                    <a:lumOff val="35000"/>
                  </a:schemeClr>
                </a:solidFill>
                <a:latin typeface="Arial" panose="020B0604020202020204" pitchFamily="34" charset="0"/>
              </a:defRPr>
            </a:lvl1pPr>
          </a:lstStyle>
          <a:p>
            <a:pPr>
              <a:defRPr/>
            </a:pPr>
            <a:endParaRPr lang="ja-JP" altLang="en-US"/>
          </a:p>
        </p:txBody>
      </p:sp>
      <p:sp>
        <p:nvSpPr>
          <p:cNvPr id="6" name="Slide Number Placeholder 5">
            <a:extLst>
              <a:ext uri="{FF2B5EF4-FFF2-40B4-BE49-F238E27FC236}">
                <a16:creationId xmlns:a16="http://schemas.microsoft.com/office/drawing/2014/main" id="{D0716322-EE7A-43C9-9B7B-6358A6BE08D0}"/>
              </a:ext>
            </a:extLst>
          </p:cNvPr>
          <p:cNvSpPr>
            <a:spLocks noGrp="1"/>
          </p:cNvSpPr>
          <p:nvPr>
            <p:ph type="sldNum" sz="quarter" idx="4"/>
          </p:nvPr>
        </p:nvSpPr>
        <p:spPr>
          <a:xfrm>
            <a:off x="4846638" y="8475663"/>
            <a:ext cx="1543050" cy="485775"/>
          </a:xfrm>
          <a:prstGeom prst="rect">
            <a:avLst/>
          </a:prstGeom>
        </p:spPr>
        <p:txBody>
          <a:bodyPr vert="horz" wrap="square" lIns="91440" tIns="45720" rIns="91440" bIns="45720" numCol="1" anchor="ctr" anchorCtr="0" compatLnSpc="1">
            <a:prstTxWarp prst="textNoShape">
              <a:avLst/>
            </a:prstTxWarp>
          </a:bodyPr>
          <a:lstStyle>
            <a:lvl1pPr algn="r">
              <a:defRPr sz="600">
                <a:solidFill>
                  <a:srgbClr val="898989"/>
                </a:solidFill>
              </a:defRPr>
            </a:lvl1pPr>
          </a:lstStyle>
          <a:p>
            <a:fld id="{DB183482-66B1-4372-8864-9726203D31FC}"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6868" r:id="rId1"/>
    <p:sldLayoutId id="2147486848" r:id="rId2"/>
    <p:sldLayoutId id="2147486849" r:id="rId3"/>
    <p:sldLayoutId id="2147486850" r:id="rId4"/>
    <p:sldLayoutId id="2147486851" r:id="rId5"/>
    <p:sldLayoutId id="2147486852" r:id="rId6"/>
    <p:sldLayoutId id="2147486853" r:id="rId7"/>
    <p:sldLayoutId id="2147486854" r:id="rId8"/>
    <p:sldLayoutId id="2147486855" r:id="rId9"/>
    <p:sldLayoutId id="2147486856" r:id="rId10"/>
    <p:sldLayoutId id="2147486857" r:id="rId11"/>
  </p:sldLayoutIdLst>
  <p:txStyles>
    <p:titleStyle>
      <a:lvl1pPr algn="l" defTabSz="514350" rtl="0" eaLnBrk="0" fontAlgn="base" hangingPunct="0">
        <a:lnSpc>
          <a:spcPct val="90000"/>
        </a:lnSpc>
        <a:spcBef>
          <a:spcPct val="0"/>
        </a:spcBef>
        <a:spcAft>
          <a:spcPct val="0"/>
        </a:spcAft>
        <a:defRPr kumimoji="1" sz="2400" kern="1200">
          <a:solidFill>
            <a:schemeClr val="tx1"/>
          </a:solidFill>
          <a:latin typeface="+mj-lt"/>
          <a:ea typeface="+mj-ea"/>
          <a:cs typeface="+mj-cs"/>
        </a:defRPr>
      </a:lvl1pPr>
      <a:lvl2pPr algn="l" defTabSz="514350" rtl="0" eaLnBrk="0" fontAlgn="base" hangingPunct="0">
        <a:lnSpc>
          <a:spcPct val="90000"/>
        </a:lnSpc>
        <a:spcBef>
          <a:spcPct val="0"/>
        </a:spcBef>
        <a:spcAft>
          <a:spcPct val="0"/>
        </a:spcAft>
        <a:defRPr kumimoji="1" sz="2400">
          <a:solidFill>
            <a:schemeClr val="tx1"/>
          </a:solidFill>
          <a:latin typeface="Calibri Light" panose="020F0302020204030204" pitchFamily="34" charset="0"/>
          <a:ea typeface="ＭＳ Ｐゴシック" panose="020B0600070205080204" pitchFamily="50" charset="-128"/>
        </a:defRPr>
      </a:lvl2pPr>
      <a:lvl3pPr algn="l" defTabSz="514350" rtl="0" eaLnBrk="0" fontAlgn="base" hangingPunct="0">
        <a:lnSpc>
          <a:spcPct val="90000"/>
        </a:lnSpc>
        <a:spcBef>
          <a:spcPct val="0"/>
        </a:spcBef>
        <a:spcAft>
          <a:spcPct val="0"/>
        </a:spcAft>
        <a:defRPr kumimoji="1" sz="2400">
          <a:solidFill>
            <a:schemeClr val="tx1"/>
          </a:solidFill>
          <a:latin typeface="Calibri Light" panose="020F0302020204030204" pitchFamily="34" charset="0"/>
          <a:ea typeface="ＭＳ Ｐゴシック" panose="020B0600070205080204" pitchFamily="50" charset="-128"/>
        </a:defRPr>
      </a:lvl3pPr>
      <a:lvl4pPr algn="l" defTabSz="514350" rtl="0" eaLnBrk="0" fontAlgn="base" hangingPunct="0">
        <a:lnSpc>
          <a:spcPct val="90000"/>
        </a:lnSpc>
        <a:spcBef>
          <a:spcPct val="0"/>
        </a:spcBef>
        <a:spcAft>
          <a:spcPct val="0"/>
        </a:spcAft>
        <a:defRPr kumimoji="1" sz="2400">
          <a:solidFill>
            <a:schemeClr val="tx1"/>
          </a:solidFill>
          <a:latin typeface="Calibri Light" panose="020F0302020204030204" pitchFamily="34" charset="0"/>
          <a:ea typeface="ＭＳ Ｐゴシック" panose="020B0600070205080204" pitchFamily="50" charset="-128"/>
        </a:defRPr>
      </a:lvl4pPr>
      <a:lvl5pPr algn="l" defTabSz="514350" rtl="0" eaLnBrk="0" fontAlgn="base" hangingPunct="0">
        <a:lnSpc>
          <a:spcPct val="90000"/>
        </a:lnSpc>
        <a:spcBef>
          <a:spcPct val="0"/>
        </a:spcBef>
        <a:spcAft>
          <a:spcPct val="0"/>
        </a:spcAft>
        <a:defRPr kumimoji="1" sz="2400">
          <a:solidFill>
            <a:schemeClr val="tx1"/>
          </a:solidFill>
          <a:latin typeface="Calibri Light" panose="020F0302020204030204" pitchFamily="34" charset="0"/>
          <a:ea typeface="ＭＳ Ｐゴシック" panose="020B0600070205080204" pitchFamily="50" charset="-128"/>
        </a:defRPr>
      </a:lvl5pPr>
      <a:lvl6pPr marL="457200" algn="l" defTabSz="514350" rtl="0" fontAlgn="base">
        <a:lnSpc>
          <a:spcPct val="90000"/>
        </a:lnSpc>
        <a:spcBef>
          <a:spcPct val="0"/>
        </a:spcBef>
        <a:spcAft>
          <a:spcPct val="0"/>
        </a:spcAft>
        <a:defRPr kumimoji="1" sz="2400">
          <a:solidFill>
            <a:schemeClr val="tx1"/>
          </a:solidFill>
          <a:latin typeface="Calibri Light" panose="020F0302020204030204" pitchFamily="34" charset="0"/>
          <a:ea typeface="ＭＳ Ｐゴシック" panose="020B0600070205080204" pitchFamily="50" charset="-128"/>
        </a:defRPr>
      </a:lvl6pPr>
      <a:lvl7pPr marL="914400" algn="l" defTabSz="514350" rtl="0" fontAlgn="base">
        <a:lnSpc>
          <a:spcPct val="90000"/>
        </a:lnSpc>
        <a:spcBef>
          <a:spcPct val="0"/>
        </a:spcBef>
        <a:spcAft>
          <a:spcPct val="0"/>
        </a:spcAft>
        <a:defRPr kumimoji="1" sz="2400">
          <a:solidFill>
            <a:schemeClr val="tx1"/>
          </a:solidFill>
          <a:latin typeface="Calibri Light" panose="020F0302020204030204" pitchFamily="34" charset="0"/>
          <a:ea typeface="ＭＳ Ｐゴシック" panose="020B0600070205080204" pitchFamily="50" charset="-128"/>
        </a:defRPr>
      </a:lvl7pPr>
      <a:lvl8pPr marL="1371600" algn="l" defTabSz="514350" rtl="0" fontAlgn="base">
        <a:lnSpc>
          <a:spcPct val="90000"/>
        </a:lnSpc>
        <a:spcBef>
          <a:spcPct val="0"/>
        </a:spcBef>
        <a:spcAft>
          <a:spcPct val="0"/>
        </a:spcAft>
        <a:defRPr kumimoji="1" sz="2400">
          <a:solidFill>
            <a:schemeClr val="tx1"/>
          </a:solidFill>
          <a:latin typeface="Calibri Light" panose="020F0302020204030204" pitchFamily="34" charset="0"/>
          <a:ea typeface="ＭＳ Ｐゴシック" panose="020B0600070205080204" pitchFamily="50" charset="-128"/>
        </a:defRPr>
      </a:lvl8pPr>
      <a:lvl9pPr marL="1828800" algn="l" defTabSz="514350" rtl="0" fontAlgn="base">
        <a:lnSpc>
          <a:spcPct val="90000"/>
        </a:lnSpc>
        <a:spcBef>
          <a:spcPct val="0"/>
        </a:spcBef>
        <a:spcAft>
          <a:spcPct val="0"/>
        </a:spcAft>
        <a:defRPr kumimoji="1" sz="2400">
          <a:solidFill>
            <a:schemeClr val="tx1"/>
          </a:solidFill>
          <a:latin typeface="Calibri Light" panose="020F0302020204030204" pitchFamily="34" charset="0"/>
          <a:ea typeface="ＭＳ Ｐゴシック" panose="020B0600070205080204" pitchFamily="50" charset="-128"/>
        </a:defRPr>
      </a:lvl9pPr>
    </p:titleStyle>
    <p:bodyStyle>
      <a:lvl1pPr marL="128588" indent="-128588" algn="l" defTabSz="514350" rtl="0" eaLnBrk="0" fontAlgn="base" hangingPunct="0">
        <a:lnSpc>
          <a:spcPct val="90000"/>
        </a:lnSpc>
        <a:spcBef>
          <a:spcPts val="563"/>
        </a:spcBef>
        <a:spcAft>
          <a:spcPct val="0"/>
        </a:spcAft>
        <a:buFont typeface="Wingdings 2" panose="05020102010507070707" pitchFamily="18" charset="2"/>
        <a:buChar char=""/>
        <a:defRPr kumimoji="1" sz="1500" kern="1200">
          <a:solidFill>
            <a:schemeClr val="tx1"/>
          </a:solidFill>
          <a:latin typeface="+mn-lt"/>
          <a:ea typeface="+mn-ea"/>
          <a:cs typeface="+mn-cs"/>
        </a:defRPr>
      </a:lvl1pPr>
      <a:lvl2pPr marL="385763" indent="-128588" algn="l" defTabSz="514350" rtl="0" eaLnBrk="0" fontAlgn="base" hangingPunct="0">
        <a:lnSpc>
          <a:spcPct val="90000"/>
        </a:lnSpc>
        <a:spcBef>
          <a:spcPts val="275"/>
        </a:spcBef>
        <a:spcAft>
          <a:spcPct val="0"/>
        </a:spcAft>
        <a:buFont typeface="Wingdings 2" panose="05020102010507070707" pitchFamily="18" charset="2"/>
        <a:buChar char=""/>
        <a:defRPr kumimoji="1" sz="1300" kern="1200">
          <a:solidFill>
            <a:schemeClr val="tx1"/>
          </a:solidFill>
          <a:latin typeface="+mn-lt"/>
          <a:ea typeface="+mn-ea"/>
          <a:cs typeface="+mn-cs"/>
        </a:defRPr>
      </a:lvl2pPr>
      <a:lvl3pPr marL="642938" indent="-128588" algn="l" defTabSz="514350" rtl="0" eaLnBrk="0" fontAlgn="base" hangingPunct="0">
        <a:lnSpc>
          <a:spcPct val="90000"/>
        </a:lnSpc>
        <a:spcBef>
          <a:spcPts val="275"/>
        </a:spcBef>
        <a:spcAft>
          <a:spcPct val="0"/>
        </a:spcAft>
        <a:buFont typeface="Wingdings 2" panose="05020102010507070707" pitchFamily="18" charset="2"/>
        <a:buChar char=""/>
        <a:defRPr kumimoji="1" sz="1100" kern="1200">
          <a:solidFill>
            <a:schemeClr val="tx1"/>
          </a:solidFill>
          <a:latin typeface="+mn-lt"/>
          <a:ea typeface="+mn-ea"/>
          <a:cs typeface="+mn-cs"/>
        </a:defRPr>
      </a:lvl3pPr>
      <a:lvl4pPr marL="900113" indent="-128588" algn="l" defTabSz="514350" rtl="0" eaLnBrk="0" fontAlgn="base" hangingPunct="0">
        <a:lnSpc>
          <a:spcPct val="90000"/>
        </a:lnSpc>
        <a:spcBef>
          <a:spcPts val="275"/>
        </a:spcBef>
        <a:spcAft>
          <a:spcPct val="0"/>
        </a:spcAft>
        <a:buFont typeface="Wingdings 2" panose="05020102010507070707" pitchFamily="18" charset="2"/>
        <a:buChar char=""/>
        <a:defRPr kumimoji="1" sz="1000" kern="1200">
          <a:solidFill>
            <a:schemeClr val="tx1"/>
          </a:solidFill>
          <a:latin typeface="+mn-lt"/>
          <a:ea typeface="+mn-ea"/>
          <a:cs typeface="+mn-cs"/>
        </a:defRPr>
      </a:lvl4pPr>
      <a:lvl5pPr marL="1157288" indent="-128588" algn="l" defTabSz="514350" rtl="0" eaLnBrk="0" fontAlgn="base" hangingPunct="0">
        <a:lnSpc>
          <a:spcPct val="90000"/>
        </a:lnSpc>
        <a:spcBef>
          <a:spcPts val="275"/>
        </a:spcBef>
        <a:spcAft>
          <a:spcPct val="0"/>
        </a:spcAft>
        <a:buFont typeface="Wingdings 2" panose="05020102010507070707" pitchFamily="18" charset="2"/>
        <a:buChar char=""/>
        <a:defRPr kumimoji="1" sz="1000" kern="1200">
          <a:solidFill>
            <a:schemeClr val="tx1"/>
          </a:solidFill>
          <a:latin typeface="+mn-lt"/>
          <a:ea typeface="+mn-ea"/>
          <a:cs typeface="+mn-cs"/>
        </a:defRPr>
      </a:lvl5pPr>
      <a:lvl6pPr marL="1414463" indent="-128588" algn="l" defTabSz="514350" rtl="0" eaLnBrk="1" latinLnBrk="0" hangingPunct="1">
        <a:spcBef>
          <a:spcPct val="20000"/>
        </a:spcBef>
        <a:buFont typeface="Wingdings 2" pitchFamily="18" charset="2"/>
        <a:buChar char=""/>
        <a:defRPr kumimoji="1" sz="1013" kern="1200">
          <a:solidFill>
            <a:schemeClr val="tx1"/>
          </a:solidFill>
          <a:latin typeface="+mn-lt"/>
          <a:ea typeface="+mn-ea"/>
          <a:cs typeface="+mn-cs"/>
        </a:defRPr>
      </a:lvl6pPr>
      <a:lvl7pPr marL="1671638" indent="-128588" algn="l" defTabSz="514350" rtl="0" eaLnBrk="1" latinLnBrk="0" hangingPunct="1">
        <a:spcBef>
          <a:spcPct val="20000"/>
        </a:spcBef>
        <a:buFont typeface="Wingdings 2" pitchFamily="18" charset="2"/>
        <a:buChar char=""/>
        <a:defRPr kumimoji="1" sz="1013" kern="1200">
          <a:solidFill>
            <a:schemeClr val="tx1"/>
          </a:solidFill>
          <a:latin typeface="+mn-lt"/>
          <a:ea typeface="+mn-ea"/>
          <a:cs typeface="+mn-cs"/>
        </a:defRPr>
      </a:lvl7pPr>
      <a:lvl8pPr marL="1928813" indent="-128588" algn="l" defTabSz="514350" rtl="0" eaLnBrk="1" latinLnBrk="0" hangingPunct="1">
        <a:spcBef>
          <a:spcPct val="20000"/>
        </a:spcBef>
        <a:buFont typeface="Wingdings 2" pitchFamily="18" charset="2"/>
        <a:buChar char=""/>
        <a:defRPr kumimoji="1" sz="1013" kern="1200">
          <a:solidFill>
            <a:schemeClr val="tx1"/>
          </a:solidFill>
          <a:latin typeface="+mn-lt"/>
          <a:ea typeface="+mn-ea"/>
          <a:cs typeface="+mn-cs"/>
        </a:defRPr>
      </a:lvl8pPr>
      <a:lvl9pPr marL="2185988" indent="-128588" algn="l" defTabSz="514350" rtl="0" eaLnBrk="1" latinLnBrk="0" hangingPunct="1">
        <a:spcBef>
          <a:spcPct val="20000"/>
        </a:spcBef>
        <a:buFont typeface="Wingdings 2" pitchFamily="18" charset="2"/>
        <a:buChar char=""/>
        <a:defRPr kumimoji="1" sz="1013" kern="1200">
          <a:solidFill>
            <a:schemeClr val="tx1"/>
          </a:solidFill>
          <a:latin typeface="+mn-lt"/>
          <a:ea typeface="+mn-ea"/>
          <a:cs typeface="+mn-cs"/>
        </a:defRPr>
      </a:lvl9pPr>
    </p:bodyStyle>
    <p:otherStyle>
      <a:defPPr>
        <a:defRPr lang="en-US"/>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67ABD62-209D-4E47-A29A-CF1FE08D7E26}"/>
              </a:ext>
            </a:extLst>
          </p:cNvPr>
          <p:cNvSpPr/>
          <p:nvPr/>
        </p:nvSpPr>
        <p:spPr>
          <a:xfrm>
            <a:off x="136525" y="244475"/>
            <a:ext cx="6584950" cy="865505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3075" name="Title Placeholder 1">
            <a:extLst>
              <a:ext uri="{FF2B5EF4-FFF2-40B4-BE49-F238E27FC236}">
                <a16:creationId xmlns:a16="http://schemas.microsoft.com/office/drawing/2014/main" id="{D694F0F9-0EEA-48EA-B22E-4756124C999F}"/>
              </a:ext>
            </a:extLst>
          </p:cNvPr>
          <p:cNvSpPr>
            <a:spLocks noGrp="1"/>
          </p:cNvSpPr>
          <p:nvPr>
            <p:ph type="title"/>
          </p:nvPr>
        </p:nvSpPr>
        <p:spPr bwMode="auto">
          <a:xfrm>
            <a:off x="642938" y="812800"/>
            <a:ext cx="5554662" cy="180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endParaRPr lang="en-US" altLang="ja-JP"/>
          </a:p>
        </p:txBody>
      </p:sp>
      <p:sp>
        <p:nvSpPr>
          <p:cNvPr id="3076" name="Text Placeholder 2">
            <a:extLst>
              <a:ext uri="{FF2B5EF4-FFF2-40B4-BE49-F238E27FC236}">
                <a16:creationId xmlns:a16="http://schemas.microsoft.com/office/drawing/2014/main" id="{148D5009-7FA3-4AD1-BCCC-D125444AAD1B}"/>
              </a:ext>
            </a:extLst>
          </p:cNvPr>
          <p:cNvSpPr>
            <a:spLocks noGrp="1"/>
          </p:cNvSpPr>
          <p:nvPr>
            <p:ph type="body" idx="1"/>
          </p:nvPr>
        </p:nvSpPr>
        <p:spPr bwMode="auto">
          <a:xfrm>
            <a:off x="642938" y="2743200"/>
            <a:ext cx="5553075" cy="538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4" name="Date Placeholder 3">
            <a:extLst>
              <a:ext uri="{FF2B5EF4-FFF2-40B4-BE49-F238E27FC236}">
                <a16:creationId xmlns:a16="http://schemas.microsoft.com/office/drawing/2014/main" id="{8A1AA044-A08E-42C2-AD32-E994D29D721E}"/>
              </a:ext>
            </a:extLst>
          </p:cNvPr>
          <p:cNvSpPr>
            <a:spLocks noGrp="1"/>
          </p:cNvSpPr>
          <p:nvPr>
            <p:ph type="dt" sz="half" idx="2"/>
          </p:nvPr>
        </p:nvSpPr>
        <p:spPr>
          <a:xfrm>
            <a:off x="642938" y="8297863"/>
            <a:ext cx="1309687" cy="487362"/>
          </a:xfrm>
          <a:prstGeom prst="rect">
            <a:avLst/>
          </a:prstGeom>
        </p:spPr>
        <p:txBody>
          <a:bodyPr vert="horz" lIns="91440" tIns="45720" rIns="91440" bIns="45720" rtlCol="0" anchor="ctr"/>
          <a:lstStyle>
            <a:lvl1pPr algn="l">
              <a:defRPr sz="750">
                <a:solidFill>
                  <a:schemeClr val="accent1"/>
                </a:solidFill>
              </a:defRPr>
            </a:lvl1pPr>
          </a:lstStyle>
          <a:p>
            <a:pPr>
              <a:defRPr/>
            </a:pPr>
            <a:fld id="{AF797D2D-915E-44E9-9A83-2C5CB7BCC508}" type="datetimeFigureOut">
              <a:rPr lang="ja-JP" altLang="en-US"/>
              <a:pPr>
                <a:defRPr/>
              </a:pPr>
              <a:t>2024/4/23</a:t>
            </a:fld>
            <a:endParaRPr lang="ja-JP" altLang="en-US"/>
          </a:p>
        </p:txBody>
      </p:sp>
      <p:sp>
        <p:nvSpPr>
          <p:cNvPr id="5" name="Footer Placeholder 4">
            <a:extLst>
              <a:ext uri="{FF2B5EF4-FFF2-40B4-BE49-F238E27FC236}">
                <a16:creationId xmlns:a16="http://schemas.microsoft.com/office/drawing/2014/main" id="{EB5B91F3-B28C-4454-8D2F-DAC89E014995}"/>
              </a:ext>
            </a:extLst>
          </p:cNvPr>
          <p:cNvSpPr>
            <a:spLocks noGrp="1"/>
          </p:cNvSpPr>
          <p:nvPr>
            <p:ph type="ftr" sz="quarter" idx="3"/>
          </p:nvPr>
        </p:nvSpPr>
        <p:spPr>
          <a:xfrm>
            <a:off x="2220913" y="8297863"/>
            <a:ext cx="2654300" cy="487362"/>
          </a:xfrm>
          <a:prstGeom prst="rect">
            <a:avLst/>
          </a:prstGeom>
        </p:spPr>
        <p:txBody>
          <a:bodyPr vert="horz" lIns="91440" tIns="45720" rIns="91440" bIns="45720" rtlCol="0" anchor="ctr"/>
          <a:lstStyle>
            <a:lvl1pPr algn="ctr">
              <a:defRPr sz="750">
                <a:solidFill>
                  <a:schemeClr val="accent1"/>
                </a:solidFill>
              </a:defRPr>
            </a:lvl1pPr>
          </a:lstStyle>
          <a:p>
            <a:pPr>
              <a:defRPr/>
            </a:pPr>
            <a:endParaRPr lang="ja-JP" altLang="en-US"/>
          </a:p>
        </p:txBody>
      </p:sp>
      <p:sp>
        <p:nvSpPr>
          <p:cNvPr id="6" name="Slide Number Placeholder 5">
            <a:extLst>
              <a:ext uri="{FF2B5EF4-FFF2-40B4-BE49-F238E27FC236}">
                <a16:creationId xmlns:a16="http://schemas.microsoft.com/office/drawing/2014/main" id="{DDEA26E3-4418-4020-BC99-1E35F8C340D5}"/>
              </a:ext>
            </a:extLst>
          </p:cNvPr>
          <p:cNvSpPr>
            <a:spLocks noGrp="1"/>
          </p:cNvSpPr>
          <p:nvPr>
            <p:ph type="sldNum" sz="quarter" idx="4"/>
          </p:nvPr>
        </p:nvSpPr>
        <p:spPr>
          <a:xfrm>
            <a:off x="5248275" y="8297863"/>
            <a:ext cx="958850" cy="487362"/>
          </a:xfrm>
          <a:prstGeom prst="rect">
            <a:avLst/>
          </a:prstGeom>
        </p:spPr>
        <p:txBody>
          <a:bodyPr vert="horz" wrap="square" lIns="91440" tIns="45720" rIns="91440" bIns="45720" numCol="1" anchor="ctr" anchorCtr="0" compatLnSpc="1">
            <a:prstTxWarp prst="textNoShape">
              <a:avLst/>
            </a:prstTxWarp>
          </a:bodyPr>
          <a:lstStyle>
            <a:lvl1pPr algn="r">
              <a:defRPr sz="700">
                <a:solidFill>
                  <a:schemeClr val="accent1"/>
                </a:solidFill>
              </a:defRPr>
            </a:lvl1pPr>
          </a:lstStyle>
          <a:p>
            <a:fld id="{962E4EA8-91AD-41F3-881A-2AF52FD6715E}"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6869" r:id="rId1"/>
    <p:sldLayoutId id="2147486858" r:id="rId2"/>
    <p:sldLayoutId id="2147486870" r:id="rId3"/>
    <p:sldLayoutId id="2147486859" r:id="rId4"/>
    <p:sldLayoutId id="2147486860" r:id="rId5"/>
    <p:sldLayoutId id="2147486861" r:id="rId6"/>
    <p:sldLayoutId id="2147486862" r:id="rId7"/>
    <p:sldLayoutId id="2147486863" r:id="rId8"/>
    <p:sldLayoutId id="2147486864" r:id="rId9"/>
    <p:sldLayoutId id="2147486865" r:id="rId10"/>
    <p:sldLayoutId id="2147486866" r:id="rId11"/>
  </p:sldLayoutIdLst>
  <p:txStyles>
    <p:titleStyle>
      <a:lvl1pPr algn="l" defTabSz="514350" rtl="0" eaLnBrk="0" fontAlgn="base" hangingPunct="0">
        <a:lnSpc>
          <a:spcPct val="90000"/>
        </a:lnSpc>
        <a:spcBef>
          <a:spcPct val="0"/>
        </a:spcBef>
        <a:spcAft>
          <a:spcPct val="0"/>
        </a:spcAft>
        <a:defRPr kumimoji="1" sz="3000" kern="1200">
          <a:solidFill>
            <a:schemeClr val="accent1"/>
          </a:solidFill>
          <a:latin typeface="+mj-lt"/>
          <a:ea typeface="+mj-ea"/>
          <a:cs typeface="+mj-cs"/>
        </a:defRPr>
      </a:lvl1pPr>
      <a:lvl2pPr algn="l" defTabSz="514350" rtl="0" eaLnBrk="0" fontAlgn="base" hangingPunct="0">
        <a:lnSpc>
          <a:spcPct val="90000"/>
        </a:lnSpc>
        <a:spcBef>
          <a:spcPct val="0"/>
        </a:spcBef>
        <a:spcAft>
          <a:spcPct val="0"/>
        </a:spcAft>
        <a:defRPr kumimoji="1" sz="3000">
          <a:solidFill>
            <a:schemeClr val="accent1"/>
          </a:solidFill>
          <a:latin typeface="Corbel" panose="020B0503020204020204" pitchFamily="34" charset="0"/>
          <a:ea typeface="ＭＳ ゴシック" panose="020B0609070205080204" pitchFamily="49" charset="-128"/>
        </a:defRPr>
      </a:lvl2pPr>
      <a:lvl3pPr algn="l" defTabSz="514350" rtl="0" eaLnBrk="0" fontAlgn="base" hangingPunct="0">
        <a:lnSpc>
          <a:spcPct val="90000"/>
        </a:lnSpc>
        <a:spcBef>
          <a:spcPct val="0"/>
        </a:spcBef>
        <a:spcAft>
          <a:spcPct val="0"/>
        </a:spcAft>
        <a:defRPr kumimoji="1" sz="3000">
          <a:solidFill>
            <a:schemeClr val="accent1"/>
          </a:solidFill>
          <a:latin typeface="Corbel" panose="020B0503020204020204" pitchFamily="34" charset="0"/>
          <a:ea typeface="ＭＳ ゴシック" panose="020B0609070205080204" pitchFamily="49" charset="-128"/>
        </a:defRPr>
      </a:lvl3pPr>
      <a:lvl4pPr algn="l" defTabSz="514350" rtl="0" eaLnBrk="0" fontAlgn="base" hangingPunct="0">
        <a:lnSpc>
          <a:spcPct val="90000"/>
        </a:lnSpc>
        <a:spcBef>
          <a:spcPct val="0"/>
        </a:spcBef>
        <a:spcAft>
          <a:spcPct val="0"/>
        </a:spcAft>
        <a:defRPr kumimoji="1" sz="3000">
          <a:solidFill>
            <a:schemeClr val="accent1"/>
          </a:solidFill>
          <a:latin typeface="Corbel" panose="020B0503020204020204" pitchFamily="34" charset="0"/>
          <a:ea typeface="ＭＳ ゴシック" panose="020B0609070205080204" pitchFamily="49" charset="-128"/>
        </a:defRPr>
      </a:lvl4pPr>
      <a:lvl5pPr algn="l" defTabSz="514350" rtl="0" eaLnBrk="0" fontAlgn="base" hangingPunct="0">
        <a:lnSpc>
          <a:spcPct val="90000"/>
        </a:lnSpc>
        <a:spcBef>
          <a:spcPct val="0"/>
        </a:spcBef>
        <a:spcAft>
          <a:spcPct val="0"/>
        </a:spcAft>
        <a:defRPr kumimoji="1" sz="3000">
          <a:solidFill>
            <a:schemeClr val="accent1"/>
          </a:solidFill>
          <a:latin typeface="Corbel" panose="020B0503020204020204" pitchFamily="34" charset="0"/>
          <a:ea typeface="ＭＳ ゴシック" panose="020B0609070205080204" pitchFamily="49" charset="-128"/>
        </a:defRPr>
      </a:lvl5pPr>
      <a:lvl6pPr marL="457200" algn="l" defTabSz="514350" rtl="0" fontAlgn="base">
        <a:lnSpc>
          <a:spcPct val="90000"/>
        </a:lnSpc>
        <a:spcBef>
          <a:spcPct val="0"/>
        </a:spcBef>
        <a:spcAft>
          <a:spcPct val="0"/>
        </a:spcAft>
        <a:defRPr kumimoji="1" sz="3000">
          <a:solidFill>
            <a:schemeClr val="accent1"/>
          </a:solidFill>
          <a:latin typeface="Corbel" panose="020B0503020204020204" pitchFamily="34" charset="0"/>
          <a:ea typeface="ＭＳ ゴシック" panose="020B0609070205080204" pitchFamily="49" charset="-128"/>
        </a:defRPr>
      </a:lvl6pPr>
      <a:lvl7pPr marL="914400" algn="l" defTabSz="514350" rtl="0" fontAlgn="base">
        <a:lnSpc>
          <a:spcPct val="90000"/>
        </a:lnSpc>
        <a:spcBef>
          <a:spcPct val="0"/>
        </a:spcBef>
        <a:spcAft>
          <a:spcPct val="0"/>
        </a:spcAft>
        <a:defRPr kumimoji="1" sz="3000">
          <a:solidFill>
            <a:schemeClr val="accent1"/>
          </a:solidFill>
          <a:latin typeface="Corbel" panose="020B0503020204020204" pitchFamily="34" charset="0"/>
          <a:ea typeface="ＭＳ ゴシック" panose="020B0609070205080204" pitchFamily="49" charset="-128"/>
        </a:defRPr>
      </a:lvl7pPr>
      <a:lvl8pPr marL="1371600" algn="l" defTabSz="514350" rtl="0" fontAlgn="base">
        <a:lnSpc>
          <a:spcPct val="90000"/>
        </a:lnSpc>
        <a:spcBef>
          <a:spcPct val="0"/>
        </a:spcBef>
        <a:spcAft>
          <a:spcPct val="0"/>
        </a:spcAft>
        <a:defRPr kumimoji="1" sz="3000">
          <a:solidFill>
            <a:schemeClr val="accent1"/>
          </a:solidFill>
          <a:latin typeface="Corbel" panose="020B0503020204020204" pitchFamily="34" charset="0"/>
          <a:ea typeface="ＭＳ ゴシック" panose="020B0609070205080204" pitchFamily="49" charset="-128"/>
        </a:defRPr>
      </a:lvl8pPr>
      <a:lvl9pPr marL="1828800" algn="l" defTabSz="514350" rtl="0" fontAlgn="base">
        <a:lnSpc>
          <a:spcPct val="90000"/>
        </a:lnSpc>
        <a:spcBef>
          <a:spcPct val="0"/>
        </a:spcBef>
        <a:spcAft>
          <a:spcPct val="0"/>
        </a:spcAft>
        <a:defRPr kumimoji="1" sz="3000">
          <a:solidFill>
            <a:schemeClr val="accent1"/>
          </a:solidFill>
          <a:latin typeface="Corbel" panose="020B0503020204020204" pitchFamily="34" charset="0"/>
          <a:ea typeface="ＭＳ ゴシック" panose="020B0609070205080204" pitchFamily="49" charset="-128"/>
        </a:defRPr>
      </a:lvl9pPr>
    </p:titleStyle>
    <p:bodyStyle>
      <a:lvl1pPr marL="128588" indent="-101600" algn="l" defTabSz="514350" rtl="0" eaLnBrk="0" fontAlgn="base" hangingPunct="0">
        <a:lnSpc>
          <a:spcPct val="90000"/>
        </a:lnSpc>
        <a:spcBef>
          <a:spcPts val="750"/>
        </a:spcBef>
        <a:spcAft>
          <a:spcPct val="0"/>
        </a:spcAft>
        <a:buClr>
          <a:schemeClr val="accent1"/>
        </a:buClr>
        <a:buSzPct val="80000"/>
        <a:buFont typeface="Corbel" panose="020B0503020204020204" pitchFamily="34" charset="0"/>
        <a:buChar char="•"/>
        <a:defRPr kumimoji="1" sz="1500" kern="1200">
          <a:solidFill>
            <a:schemeClr val="accent1"/>
          </a:solidFill>
          <a:latin typeface="+mn-lt"/>
          <a:ea typeface="+mn-ea"/>
          <a:cs typeface="+mn-cs"/>
        </a:defRPr>
      </a:lvl1pPr>
      <a:lvl2pPr marL="257175" indent="-101600" algn="l" defTabSz="514350" rtl="0" eaLnBrk="0" fontAlgn="base" hangingPunct="0">
        <a:lnSpc>
          <a:spcPct val="90000"/>
        </a:lnSpc>
        <a:spcBef>
          <a:spcPts val="113"/>
        </a:spcBef>
        <a:spcAft>
          <a:spcPts val="225"/>
        </a:spcAft>
        <a:buClr>
          <a:schemeClr val="accent1"/>
        </a:buClr>
        <a:buSzPct val="80000"/>
        <a:buFont typeface="Corbel" panose="020B0503020204020204" pitchFamily="34" charset="0"/>
        <a:buChar char="•"/>
        <a:defRPr kumimoji="1" sz="1300" kern="1200">
          <a:solidFill>
            <a:schemeClr val="accent1"/>
          </a:solidFill>
          <a:latin typeface="+mn-lt"/>
          <a:ea typeface="+mn-ea"/>
          <a:cs typeface="+mn-cs"/>
        </a:defRPr>
      </a:lvl2pPr>
      <a:lvl3pPr marL="411163" indent="-101600" algn="l" defTabSz="514350" rtl="0" eaLnBrk="0" fontAlgn="base" hangingPunct="0">
        <a:lnSpc>
          <a:spcPct val="90000"/>
        </a:lnSpc>
        <a:spcBef>
          <a:spcPts val="113"/>
        </a:spcBef>
        <a:spcAft>
          <a:spcPts val="225"/>
        </a:spcAft>
        <a:buClr>
          <a:schemeClr val="accent1"/>
        </a:buClr>
        <a:buSzPct val="80000"/>
        <a:buFont typeface="Corbel" panose="020B0503020204020204" pitchFamily="34" charset="0"/>
        <a:buChar char="•"/>
        <a:defRPr kumimoji="1" sz="1200" kern="1200">
          <a:solidFill>
            <a:schemeClr val="accent1"/>
          </a:solidFill>
          <a:latin typeface="+mn-lt"/>
          <a:ea typeface="+mn-ea"/>
          <a:cs typeface="+mn-cs"/>
        </a:defRPr>
      </a:lvl3pPr>
      <a:lvl4pPr marL="565150" indent="-101600" algn="l" defTabSz="514350" rtl="0" eaLnBrk="0" fontAlgn="base" hangingPunct="0">
        <a:lnSpc>
          <a:spcPct val="90000"/>
        </a:lnSpc>
        <a:spcBef>
          <a:spcPts val="113"/>
        </a:spcBef>
        <a:spcAft>
          <a:spcPts val="225"/>
        </a:spcAft>
        <a:buClr>
          <a:schemeClr val="accent1"/>
        </a:buClr>
        <a:buSzPct val="80000"/>
        <a:buFont typeface="Corbel" panose="020B0503020204020204" pitchFamily="34" charset="0"/>
        <a:buChar char="•"/>
        <a:defRPr kumimoji="1" sz="1000" kern="1200">
          <a:solidFill>
            <a:schemeClr val="accent1"/>
          </a:solidFill>
          <a:latin typeface="+mn-lt"/>
          <a:ea typeface="+mn-ea"/>
          <a:cs typeface="+mn-cs"/>
        </a:defRPr>
      </a:lvl4pPr>
      <a:lvl5pPr marL="688975" indent="-101600" algn="l" defTabSz="514350" rtl="0" eaLnBrk="0" fontAlgn="base" hangingPunct="0">
        <a:lnSpc>
          <a:spcPct val="90000"/>
        </a:lnSpc>
        <a:spcBef>
          <a:spcPts val="113"/>
        </a:spcBef>
        <a:spcAft>
          <a:spcPts val="225"/>
        </a:spcAft>
        <a:buClr>
          <a:schemeClr val="accent1"/>
        </a:buClr>
        <a:buSzPct val="80000"/>
        <a:buFont typeface="Corbel" panose="020B0503020204020204" pitchFamily="34" charset="0"/>
        <a:buChar char="•"/>
        <a:defRPr kumimoji="1" sz="1000" kern="1200">
          <a:solidFill>
            <a:schemeClr val="accent1"/>
          </a:solidFill>
          <a:latin typeface="+mn-lt"/>
          <a:ea typeface="+mn-ea"/>
          <a:cs typeface="+mn-cs"/>
        </a:defRPr>
      </a:lvl5pPr>
      <a:lvl6pPr marL="825000" indent="-128588" algn="l" defTabSz="514350" rtl="0" eaLnBrk="1" latinLnBrk="0" hangingPunct="1">
        <a:lnSpc>
          <a:spcPct val="90000"/>
        </a:lnSpc>
        <a:spcBef>
          <a:spcPts val="113"/>
        </a:spcBef>
        <a:spcAft>
          <a:spcPts val="225"/>
        </a:spcAft>
        <a:buClr>
          <a:schemeClr val="accent1"/>
        </a:buClr>
        <a:buSzPct val="80000"/>
        <a:buFont typeface="Corbel" pitchFamily="34" charset="0"/>
        <a:buChar char="•"/>
        <a:defRPr kumimoji="1" sz="1050" kern="1200">
          <a:solidFill>
            <a:schemeClr val="accent1"/>
          </a:solidFill>
          <a:latin typeface="+mn-lt"/>
          <a:ea typeface="+mn-ea"/>
          <a:cs typeface="+mn-cs"/>
        </a:defRPr>
      </a:lvl6pPr>
      <a:lvl7pPr marL="975000" indent="-128588" algn="l" defTabSz="514350" rtl="0" eaLnBrk="1" latinLnBrk="0" hangingPunct="1">
        <a:lnSpc>
          <a:spcPct val="90000"/>
        </a:lnSpc>
        <a:spcBef>
          <a:spcPts val="113"/>
        </a:spcBef>
        <a:spcAft>
          <a:spcPts val="225"/>
        </a:spcAft>
        <a:buClr>
          <a:schemeClr val="accent1"/>
        </a:buClr>
        <a:buSzPct val="80000"/>
        <a:buFont typeface="Corbel" pitchFamily="34" charset="0"/>
        <a:buChar char="•"/>
        <a:defRPr kumimoji="1" sz="1050" kern="1200">
          <a:solidFill>
            <a:schemeClr val="accent1"/>
          </a:solidFill>
          <a:latin typeface="+mn-lt"/>
          <a:ea typeface="+mn-ea"/>
          <a:cs typeface="+mn-cs"/>
        </a:defRPr>
      </a:lvl7pPr>
      <a:lvl8pPr marL="1125000" indent="-128588" algn="l" defTabSz="514350" rtl="0" eaLnBrk="1" latinLnBrk="0" hangingPunct="1">
        <a:lnSpc>
          <a:spcPct val="90000"/>
        </a:lnSpc>
        <a:spcBef>
          <a:spcPts val="113"/>
        </a:spcBef>
        <a:spcAft>
          <a:spcPts val="225"/>
        </a:spcAft>
        <a:buClr>
          <a:schemeClr val="accent1"/>
        </a:buClr>
        <a:buSzPct val="80000"/>
        <a:buFont typeface="Corbel" pitchFamily="34" charset="0"/>
        <a:buChar char="•"/>
        <a:defRPr kumimoji="1" sz="1050" kern="1200">
          <a:solidFill>
            <a:schemeClr val="accent1"/>
          </a:solidFill>
          <a:latin typeface="+mn-lt"/>
          <a:ea typeface="+mn-ea"/>
          <a:cs typeface="+mn-cs"/>
        </a:defRPr>
      </a:lvl8pPr>
      <a:lvl9pPr marL="1275000" indent="-128588" algn="l" defTabSz="514350" rtl="0" eaLnBrk="1" latinLnBrk="0" hangingPunct="1">
        <a:lnSpc>
          <a:spcPct val="90000"/>
        </a:lnSpc>
        <a:spcBef>
          <a:spcPts val="113"/>
        </a:spcBef>
        <a:spcAft>
          <a:spcPts val="225"/>
        </a:spcAft>
        <a:buClr>
          <a:schemeClr val="accent1"/>
        </a:buClr>
        <a:buSzPct val="80000"/>
        <a:buFont typeface="Corbel" pitchFamily="34" charset="0"/>
        <a:buChar char="•"/>
        <a:defRPr kumimoji="1" sz="1050" kern="1200">
          <a:solidFill>
            <a:schemeClr val="accent1"/>
          </a:solidFill>
          <a:latin typeface="+mn-lt"/>
          <a:ea typeface="+mn-ea"/>
          <a:cs typeface="+mn-cs"/>
        </a:defRPr>
      </a:lvl9pPr>
    </p:bodyStyle>
    <p:otherStyle>
      <a:defPPr>
        <a:defRPr lang="en-US"/>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chugai-pharm.zoom.us/meeting/register/tJUpduGtrTgsGNGdUXj1Y1VT_VsYWoZ_EsDO#/registration" TargetMode="Externa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1">
            <a:extLst>
              <a:ext uri="{FF2B5EF4-FFF2-40B4-BE49-F238E27FC236}">
                <a16:creationId xmlns:a16="http://schemas.microsoft.com/office/drawing/2014/main" id="{CD5DFFC5-A5C7-4CED-843B-4BFD3093D4F6}"/>
              </a:ext>
            </a:extLst>
          </p:cNvPr>
          <p:cNvSpPr txBox="1">
            <a:spLocks noChangeArrowheads="1"/>
          </p:cNvSpPr>
          <p:nvPr/>
        </p:nvSpPr>
        <p:spPr bwMode="auto">
          <a:xfrm>
            <a:off x="0" y="349250"/>
            <a:ext cx="6858000"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2500" dirty="0">
                <a:latin typeface="メイリオ"/>
                <a:ea typeface="メイリオ"/>
              </a:rPr>
              <a:t> 第</a:t>
            </a:r>
            <a:r>
              <a:rPr lang="en-US" altLang="ja-JP" sz="2500" dirty="0">
                <a:latin typeface="メイリオ"/>
                <a:ea typeface="メイリオ"/>
              </a:rPr>
              <a:t>109</a:t>
            </a:r>
            <a:r>
              <a:rPr lang="ja-JP" altLang="en-US" sz="2500" dirty="0">
                <a:latin typeface="メイリオ"/>
                <a:ea typeface="メイリオ"/>
              </a:rPr>
              <a:t>回西宮地域医療連携セミナーのご案内</a:t>
            </a:r>
            <a:endParaRPr lang="en-US" altLang="ja-JP" sz="2500" dirty="0">
              <a:latin typeface="メイリオ"/>
              <a:ea typeface="メイリオ"/>
            </a:endParaRPr>
          </a:p>
        </p:txBody>
      </p:sp>
      <p:sp>
        <p:nvSpPr>
          <p:cNvPr id="4" name="正方形/長方形 3">
            <a:extLst>
              <a:ext uri="{FF2B5EF4-FFF2-40B4-BE49-F238E27FC236}">
                <a16:creationId xmlns:a16="http://schemas.microsoft.com/office/drawing/2014/main" id="{9A562090-A7C8-46DA-A9D8-2565C8D506E1}"/>
              </a:ext>
            </a:extLst>
          </p:cNvPr>
          <p:cNvSpPr/>
          <p:nvPr/>
        </p:nvSpPr>
        <p:spPr>
          <a:xfrm>
            <a:off x="414338" y="714375"/>
            <a:ext cx="6183312" cy="977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000" dirty="0">
                <a:solidFill>
                  <a:schemeClr val="tx1"/>
                </a:solidFill>
                <a:latin typeface="メイリオ" panose="020B0604030504040204" pitchFamily="50" charset="-128"/>
                <a:ea typeface="メイリオ" panose="020B0604030504040204" pitchFamily="50" charset="-128"/>
              </a:rPr>
              <a:t>謹啓　先生方におかれましては益々ご清祥のこととお慶び申し上げます。</a:t>
            </a:r>
          </a:p>
          <a:p>
            <a:pPr eaLnBrk="1" hangingPunct="1">
              <a:defRPr/>
            </a:pPr>
            <a:r>
              <a:rPr lang="ja-JP" altLang="en-US" sz="1000" dirty="0">
                <a:solidFill>
                  <a:schemeClr val="tx1"/>
                </a:solidFill>
                <a:latin typeface="メイリオ" panose="020B0604030504040204" pitchFamily="50" charset="-128"/>
                <a:ea typeface="メイリオ" panose="020B0604030504040204" pitchFamily="50" charset="-128"/>
              </a:rPr>
              <a:t>さてこの度、「第</a:t>
            </a:r>
            <a:r>
              <a:rPr lang="en-US" altLang="ja-JP" sz="1000" dirty="0">
                <a:solidFill>
                  <a:schemeClr val="tx1"/>
                </a:solidFill>
                <a:latin typeface="メイリオ" panose="020B0604030504040204" pitchFamily="50" charset="-128"/>
                <a:ea typeface="メイリオ" panose="020B0604030504040204" pitchFamily="50" charset="-128"/>
              </a:rPr>
              <a:t>109</a:t>
            </a:r>
            <a:r>
              <a:rPr lang="ja-JP" altLang="en-US" sz="1000" dirty="0">
                <a:solidFill>
                  <a:schemeClr val="tx1"/>
                </a:solidFill>
                <a:latin typeface="メイリオ" panose="020B0604030504040204" pitchFamily="50" charset="-128"/>
                <a:ea typeface="メイリオ" panose="020B0604030504040204" pitchFamily="50" charset="-128"/>
              </a:rPr>
              <a:t>回西宮地域医療連携セミナー</a:t>
            </a:r>
            <a:r>
              <a:rPr lang="en-US" altLang="ja-JP" sz="1000" dirty="0">
                <a:solidFill>
                  <a:schemeClr val="tx1"/>
                </a:solidFill>
                <a:latin typeface="メイリオ" panose="020B0604030504040204" pitchFamily="50" charset="-128"/>
                <a:ea typeface="メイリオ" panose="020B0604030504040204" pitchFamily="50" charset="-128"/>
              </a:rPr>
              <a:t>｣</a:t>
            </a:r>
            <a:r>
              <a:rPr lang="ja-JP" altLang="en-US" sz="1000" dirty="0">
                <a:solidFill>
                  <a:schemeClr val="tx1"/>
                </a:solidFill>
                <a:latin typeface="メイリオ" panose="020B0604030504040204" pitchFamily="50" charset="-128"/>
                <a:ea typeface="メイリオ" panose="020B0604030504040204" pitchFamily="50" charset="-128"/>
              </a:rPr>
              <a:t>を開催することとなりました。</a:t>
            </a:r>
            <a:endParaRPr lang="en-US" altLang="ja-JP" sz="1000" dirty="0">
              <a:solidFill>
                <a:schemeClr val="tx1"/>
              </a:solidFill>
              <a:latin typeface="メイリオ" panose="020B0604030504040204" pitchFamily="50" charset="-128"/>
              <a:ea typeface="メイリオ" panose="020B0604030504040204" pitchFamily="50" charset="-128"/>
            </a:endParaRPr>
          </a:p>
          <a:p>
            <a:pPr eaLnBrk="1" hangingPunct="1">
              <a:defRPr/>
            </a:pPr>
            <a:r>
              <a:rPr lang="ja-JP" altLang="en-US" sz="1000" dirty="0">
                <a:solidFill>
                  <a:schemeClr val="tx1"/>
                </a:solidFill>
                <a:latin typeface="メイリオ" panose="020B0604030504040204" pitchFamily="50" charset="-128"/>
                <a:ea typeface="メイリオ" panose="020B0604030504040204" pitchFamily="50" charset="-128"/>
              </a:rPr>
              <a:t>当セミナーは、日常診療のお役に立てるよう臨床における最新情報の交換とともに医療連携を深めることを目的としております。</a:t>
            </a:r>
            <a:endParaRPr lang="en-US" altLang="ja-JP" sz="1000" dirty="0">
              <a:solidFill>
                <a:schemeClr val="tx1"/>
              </a:solidFill>
              <a:latin typeface="メイリオ" panose="020B0604030504040204" pitchFamily="50" charset="-128"/>
              <a:ea typeface="メイリオ" panose="020B0604030504040204" pitchFamily="50" charset="-128"/>
            </a:endParaRPr>
          </a:p>
          <a:p>
            <a:pPr eaLnBrk="1" hangingPunct="1">
              <a:defRPr/>
            </a:pPr>
            <a:r>
              <a:rPr lang="ja-JP" altLang="en-US" sz="1000" dirty="0">
                <a:solidFill>
                  <a:schemeClr val="tx1"/>
                </a:solidFill>
                <a:latin typeface="メイリオ" panose="020B0604030504040204" pitchFamily="50" charset="-128"/>
                <a:ea typeface="メイリオ" panose="020B0604030504040204" pitchFamily="50" charset="-128"/>
              </a:rPr>
              <a:t>何卒、本会の趣旨をご理解いただき、ご出席賜りたくご案内申し上げます。　　　　謹白</a:t>
            </a:r>
          </a:p>
        </p:txBody>
      </p:sp>
      <p:sp>
        <p:nvSpPr>
          <p:cNvPr id="9220" name="Text Box 24">
            <a:extLst>
              <a:ext uri="{FF2B5EF4-FFF2-40B4-BE49-F238E27FC236}">
                <a16:creationId xmlns:a16="http://schemas.microsoft.com/office/drawing/2014/main" id="{8B787742-835D-466B-881D-F83B2FDB1D42}"/>
              </a:ext>
            </a:extLst>
          </p:cNvPr>
          <p:cNvSpPr txBox="1">
            <a:spLocks noChangeArrowheads="1"/>
          </p:cNvSpPr>
          <p:nvPr/>
        </p:nvSpPr>
        <p:spPr bwMode="auto">
          <a:xfrm>
            <a:off x="335468" y="1851171"/>
            <a:ext cx="6297344" cy="861774"/>
          </a:xfrm>
          <a:prstGeom prst="rect">
            <a:avLst/>
          </a:prstGeom>
          <a:noFill/>
          <a:ln w="1905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600" dirty="0">
                <a:latin typeface="メイリオ" panose="020B0604030504040204" pitchFamily="50" charset="-128"/>
                <a:ea typeface="メイリオ" panose="020B0604030504040204" pitchFamily="50" charset="-128"/>
              </a:rPr>
              <a:t> 日時：令和</a:t>
            </a:r>
            <a:r>
              <a:rPr lang="en-US" altLang="ja-JP" sz="1600" dirty="0">
                <a:latin typeface="メイリオ" panose="020B0604030504040204" pitchFamily="50" charset="-128"/>
                <a:ea typeface="メイリオ" panose="020B0604030504040204" pitchFamily="50" charset="-128"/>
              </a:rPr>
              <a:t>6</a:t>
            </a:r>
            <a:r>
              <a:rPr lang="ja-JP" altLang="en-US" sz="1600" dirty="0">
                <a:latin typeface="メイリオ" panose="020B0604030504040204" pitchFamily="50" charset="-128"/>
                <a:ea typeface="メイリオ" panose="020B0604030504040204" pitchFamily="50" charset="-128"/>
              </a:rPr>
              <a:t>年</a:t>
            </a:r>
            <a:r>
              <a:rPr lang="en-US" altLang="ja-JP" sz="1600" dirty="0">
                <a:latin typeface="メイリオ" panose="020B0604030504040204" pitchFamily="50" charset="-128"/>
                <a:ea typeface="メイリオ" panose="020B0604030504040204" pitchFamily="50" charset="-128"/>
              </a:rPr>
              <a:t>6</a:t>
            </a:r>
            <a:r>
              <a:rPr lang="ja-JP" altLang="en-US" sz="1600" dirty="0">
                <a:latin typeface="メイリオ" panose="020B0604030504040204" pitchFamily="50" charset="-128"/>
                <a:ea typeface="メイリオ" panose="020B0604030504040204" pitchFamily="50" charset="-128"/>
              </a:rPr>
              <a:t>月</a:t>
            </a:r>
            <a:r>
              <a:rPr lang="en-US" altLang="ja-JP" sz="1600" dirty="0">
                <a:latin typeface="メイリオ" panose="020B0604030504040204" pitchFamily="50" charset="-128"/>
                <a:ea typeface="メイリオ" panose="020B0604030504040204" pitchFamily="50" charset="-128"/>
              </a:rPr>
              <a:t>20</a:t>
            </a:r>
            <a:r>
              <a:rPr lang="ja-JP" altLang="en-US" sz="1600" dirty="0">
                <a:latin typeface="メイリオ" panose="020B0604030504040204" pitchFamily="50" charset="-128"/>
                <a:ea typeface="メイリオ" panose="020B0604030504040204" pitchFamily="50" charset="-128"/>
              </a:rPr>
              <a:t>日（木）</a:t>
            </a:r>
            <a:r>
              <a:rPr lang="en-US" altLang="ja-JP" sz="1600" dirty="0">
                <a:latin typeface="メイリオ" panose="020B0604030504040204" pitchFamily="50" charset="-128"/>
                <a:ea typeface="メイリオ" panose="020B0604030504040204" pitchFamily="50" charset="-128"/>
              </a:rPr>
              <a:t>18:00</a:t>
            </a:r>
            <a:r>
              <a:rPr lang="ja-JP" altLang="en-US" sz="1600" dirty="0">
                <a:latin typeface="メイリオ" panose="020B0604030504040204" pitchFamily="50" charset="-128"/>
                <a:ea typeface="メイリオ" panose="020B0604030504040204" pitchFamily="50" charset="-128"/>
              </a:rPr>
              <a:t>～</a:t>
            </a:r>
            <a:r>
              <a:rPr lang="en-US" altLang="ja-JP" sz="1600" dirty="0">
                <a:latin typeface="メイリオ" panose="020B0604030504040204" pitchFamily="50" charset="-128"/>
                <a:ea typeface="メイリオ" panose="020B0604030504040204" pitchFamily="50" charset="-128"/>
              </a:rPr>
              <a:t>20:00</a:t>
            </a:r>
          </a:p>
          <a:p>
            <a:pPr eaLnBrk="1" hangingPunct="1"/>
            <a:r>
              <a:rPr lang="ja-JP" altLang="en-US" sz="1600" dirty="0">
                <a:latin typeface="メイリオ" panose="020B0604030504040204" pitchFamily="50" charset="-128"/>
                <a:ea typeface="メイリオ" panose="020B0604030504040204" pitchFamily="50" charset="-128"/>
              </a:rPr>
              <a:t>場所：西宮市立中央病院　</a:t>
            </a:r>
            <a:r>
              <a:rPr lang="en-US" altLang="ja-JP" sz="1600" dirty="0">
                <a:latin typeface="メイリオ" panose="020B0604030504040204" pitchFamily="50" charset="-128"/>
                <a:ea typeface="メイリオ" panose="020B0604030504040204" pitchFamily="50" charset="-128"/>
              </a:rPr>
              <a:t>3</a:t>
            </a:r>
            <a:r>
              <a:rPr lang="ja-JP" altLang="en-US" sz="1600" dirty="0">
                <a:latin typeface="メイリオ" panose="020B0604030504040204" pitchFamily="50" charset="-128"/>
                <a:ea typeface="メイリオ" panose="020B0604030504040204" pitchFamily="50" charset="-128"/>
              </a:rPr>
              <a:t>階　講義室</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ハイブリッド開催</a:t>
            </a:r>
            <a:r>
              <a:rPr lang="en-US" altLang="ja-JP" sz="1600" dirty="0">
                <a:latin typeface="メイリオ" panose="020B0604030504040204" pitchFamily="50" charset="-128"/>
                <a:ea typeface="メイリオ" panose="020B0604030504040204" pitchFamily="50" charset="-128"/>
              </a:rPr>
              <a:t>】</a:t>
            </a:r>
            <a:endParaRPr lang="en-US" altLang="ja-JP" dirty="0">
              <a:latin typeface="メイリオ" panose="020B0604030504040204" pitchFamily="50" charset="-128"/>
              <a:ea typeface="メイリオ" panose="020B0604030504040204" pitchFamily="50" charset="-128"/>
            </a:endParaRPr>
          </a:p>
          <a:p>
            <a:pPr eaLnBrk="1" hangingPunct="1"/>
            <a:r>
              <a:rPr lang="ja-JP" altLang="en-US" dirty="0">
                <a:latin typeface="メイリオ" panose="020B0604030504040204" pitchFamily="50" charset="-128"/>
                <a:ea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rPr>
              <a:t>兵庫県西宮市林田町</a:t>
            </a:r>
            <a:r>
              <a:rPr lang="en-US" altLang="ja-JP" sz="1400" dirty="0">
                <a:latin typeface="メイリオ" panose="020B0604030504040204" pitchFamily="50" charset="-128"/>
                <a:ea typeface="メイリオ" panose="020B0604030504040204" pitchFamily="50" charset="-128"/>
              </a:rPr>
              <a:t>8-24</a:t>
            </a:r>
            <a:r>
              <a:rPr lang="ja-JP" altLang="en-US" sz="14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0798-64-1515</a:t>
            </a:r>
          </a:p>
        </p:txBody>
      </p:sp>
      <p:sp>
        <p:nvSpPr>
          <p:cNvPr id="6" name="正方形/長方形 5">
            <a:extLst>
              <a:ext uri="{FF2B5EF4-FFF2-40B4-BE49-F238E27FC236}">
                <a16:creationId xmlns:a16="http://schemas.microsoft.com/office/drawing/2014/main" id="{7F9BB11B-7CDE-4A2C-9B75-AE8760D6DF8C}"/>
              </a:ext>
            </a:extLst>
          </p:cNvPr>
          <p:cNvSpPr/>
          <p:nvPr/>
        </p:nvSpPr>
        <p:spPr>
          <a:xfrm>
            <a:off x="965200" y="2733675"/>
            <a:ext cx="4927600" cy="415925"/>
          </a:xfrm>
          <a:prstGeom prst="rect">
            <a:avLst/>
          </a:prstGeom>
          <a:no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400">
                <a:solidFill>
                  <a:schemeClr val="tx1"/>
                </a:solidFill>
                <a:latin typeface="HGP創英角ｺﾞｼｯｸUB" pitchFamily="50" charset="-128"/>
                <a:ea typeface="HGP創英角ｺﾞｼｯｸUB" pitchFamily="50" charset="-128"/>
              </a:rPr>
              <a:t>　 </a:t>
            </a:r>
            <a:endParaRPr lang="en-US" altLang="ja-JP" sz="1400">
              <a:solidFill>
                <a:schemeClr val="tx1"/>
              </a:solidFill>
              <a:latin typeface="HGP創英角ｺﾞｼｯｸUB" pitchFamily="50" charset="-128"/>
              <a:ea typeface="HGP創英角ｺﾞｼｯｸUB" pitchFamily="50" charset="-128"/>
            </a:endParaRPr>
          </a:p>
        </p:txBody>
      </p:sp>
      <p:sp>
        <p:nvSpPr>
          <p:cNvPr id="9222" name="テキスト ボックス 20">
            <a:extLst>
              <a:ext uri="{FF2B5EF4-FFF2-40B4-BE49-F238E27FC236}">
                <a16:creationId xmlns:a16="http://schemas.microsoft.com/office/drawing/2014/main" id="{3A816393-9699-4538-AFDD-DCFE02D0FCE5}"/>
              </a:ext>
            </a:extLst>
          </p:cNvPr>
          <p:cNvSpPr txBox="1">
            <a:spLocks noChangeArrowheads="1"/>
          </p:cNvSpPr>
          <p:nvPr/>
        </p:nvSpPr>
        <p:spPr bwMode="auto">
          <a:xfrm>
            <a:off x="80962" y="3015119"/>
            <a:ext cx="6777038" cy="5209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750"/>
              </a:spcBef>
              <a:buClr>
                <a:schemeClr val="accent1"/>
              </a:buClr>
              <a:buSzPct val="80000"/>
              <a:buFont typeface="Corbel" panose="020B0503020204020204" pitchFamily="34" charset="0"/>
              <a:buChar char="•"/>
              <a:defRPr kumimoji="1" sz="1500">
                <a:solidFill>
                  <a:schemeClr val="accent1"/>
                </a:solidFill>
                <a:latin typeface="Corbel" panose="020B0503020204020204" pitchFamily="34" charset="0"/>
                <a:ea typeface="ＭＳ ゴシック" panose="020B0609070205080204" pitchFamily="49" charset="-128"/>
              </a:defRPr>
            </a:lvl1pPr>
            <a:lvl2pPr marL="742950" indent="-285750">
              <a:lnSpc>
                <a:spcPct val="90000"/>
              </a:lnSpc>
              <a:spcBef>
                <a:spcPts val="113"/>
              </a:spcBef>
              <a:spcAft>
                <a:spcPts val="225"/>
              </a:spcAft>
              <a:buClr>
                <a:schemeClr val="accent1"/>
              </a:buClr>
              <a:buSzPct val="80000"/>
              <a:buFont typeface="Corbel" panose="020B0503020204020204" pitchFamily="34" charset="0"/>
              <a:buChar char="•"/>
              <a:defRPr kumimoji="1" sz="1300">
                <a:solidFill>
                  <a:schemeClr val="accent1"/>
                </a:solidFill>
                <a:latin typeface="Corbel" panose="020B0503020204020204" pitchFamily="34" charset="0"/>
                <a:ea typeface="ＭＳ ゴシック" panose="020B0609070205080204" pitchFamily="49" charset="-128"/>
              </a:defRPr>
            </a:lvl2pPr>
            <a:lvl3pPr marL="1143000" indent="-228600">
              <a:lnSpc>
                <a:spcPct val="90000"/>
              </a:lnSpc>
              <a:spcBef>
                <a:spcPts val="113"/>
              </a:spcBef>
              <a:spcAft>
                <a:spcPts val="225"/>
              </a:spcAft>
              <a:buClr>
                <a:schemeClr val="accent1"/>
              </a:buClr>
              <a:buSzPct val="80000"/>
              <a:buFont typeface="Corbel" panose="020B0503020204020204" pitchFamily="34" charset="0"/>
              <a:buChar char="•"/>
              <a:defRPr kumimoji="1" sz="1200">
                <a:solidFill>
                  <a:schemeClr val="accent1"/>
                </a:solidFill>
                <a:latin typeface="Corbel" panose="020B0503020204020204" pitchFamily="34" charset="0"/>
                <a:ea typeface="ＭＳ ゴシック" panose="020B0609070205080204" pitchFamily="49" charset="-128"/>
              </a:defRPr>
            </a:lvl3pPr>
            <a:lvl4pPr marL="1600200" indent="-228600">
              <a:lnSpc>
                <a:spcPct val="90000"/>
              </a:lnSpc>
              <a:spcBef>
                <a:spcPts val="113"/>
              </a:spcBef>
              <a:spcAft>
                <a:spcPts val="225"/>
              </a:spcAft>
              <a:buClr>
                <a:schemeClr val="accent1"/>
              </a:buClr>
              <a:buSzPct val="80000"/>
              <a:buFont typeface="Corbel" panose="020B0503020204020204" pitchFamily="34" charset="0"/>
              <a:buChar char="•"/>
              <a:defRPr kumimoji="1" sz="1000">
                <a:solidFill>
                  <a:schemeClr val="accent1"/>
                </a:solidFill>
                <a:latin typeface="Corbel" panose="020B0503020204020204" pitchFamily="34" charset="0"/>
                <a:ea typeface="ＭＳ ゴシック" panose="020B0609070205080204" pitchFamily="49" charset="-128"/>
              </a:defRPr>
            </a:lvl4pPr>
            <a:lvl5pPr marL="2057400" indent="-228600">
              <a:lnSpc>
                <a:spcPct val="90000"/>
              </a:lnSpc>
              <a:spcBef>
                <a:spcPts val="113"/>
              </a:spcBef>
              <a:spcAft>
                <a:spcPts val="225"/>
              </a:spcAft>
              <a:buClr>
                <a:schemeClr val="accent1"/>
              </a:buClr>
              <a:buSzPct val="80000"/>
              <a:buFont typeface="Corbel" panose="020B0503020204020204" pitchFamily="34" charset="0"/>
              <a:buChar char="•"/>
              <a:defRPr kumimoji="1" sz="1000">
                <a:solidFill>
                  <a:schemeClr val="accent1"/>
                </a:solidFill>
                <a:latin typeface="Corbel" panose="020B0503020204020204" pitchFamily="34" charset="0"/>
                <a:ea typeface="ＭＳ ゴシック" panose="020B0609070205080204" pitchFamily="49" charset="-128"/>
              </a:defRPr>
            </a:lvl5pPr>
            <a:lvl6pPr marL="2514600" indent="-228600" eaLnBrk="0" fontAlgn="base" hangingPunct="0">
              <a:lnSpc>
                <a:spcPct val="90000"/>
              </a:lnSpc>
              <a:spcBef>
                <a:spcPts val="113"/>
              </a:spcBef>
              <a:spcAft>
                <a:spcPts val="225"/>
              </a:spcAft>
              <a:buClr>
                <a:schemeClr val="accent1"/>
              </a:buClr>
              <a:buSzPct val="80000"/>
              <a:buFont typeface="Corbel" panose="020B0503020204020204" pitchFamily="34" charset="0"/>
              <a:buChar char="•"/>
              <a:defRPr kumimoji="1" sz="1000">
                <a:solidFill>
                  <a:schemeClr val="accent1"/>
                </a:solidFill>
                <a:latin typeface="Corbel" panose="020B0503020204020204" pitchFamily="34" charset="0"/>
                <a:ea typeface="ＭＳ ゴシック" panose="020B0609070205080204" pitchFamily="49" charset="-128"/>
              </a:defRPr>
            </a:lvl6pPr>
            <a:lvl7pPr marL="2971800" indent="-228600" eaLnBrk="0" fontAlgn="base" hangingPunct="0">
              <a:lnSpc>
                <a:spcPct val="90000"/>
              </a:lnSpc>
              <a:spcBef>
                <a:spcPts val="113"/>
              </a:spcBef>
              <a:spcAft>
                <a:spcPts val="225"/>
              </a:spcAft>
              <a:buClr>
                <a:schemeClr val="accent1"/>
              </a:buClr>
              <a:buSzPct val="80000"/>
              <a:buFont typeface="Corbel" panose="020B0503020204020204" pitchFamily="34" charset="0"/>
              <a:buChar char="•"/>
              <a:defRPr kumimoji="1" sz="1000">
                <a:solidFill>
                  <a:schemeClr val="accent1"/>
                </a:solidFill>
                <a:latin typeface="Corbel" panose="020B0503020204020204" pitchFamily="34" charset="0"/>
                <a:ea typeface="ＭＳ ゴシック" panose="020B0609070205080204" pitchFamily="49" charset="-128"/>
              </a:defRPr>
            </a:lvl7pPr>
            <a:lvl8pPr marL="3429000" indent="-228600" eaLnBrk="0" fontAlgn="base" hangingPunct="0">
              <a:lnSpc>
                <a:spcPct val="90000"/>
              </a:lnSpc>
              <a:spcBef>
                <a:spcPts val="113"/>
              </a:spcBef>
              <a:spcAft>
                <a:spcPts val="225"/>
              </a:spcAft>
              <a:buClr>
                <a:schemeClr val="accent1"/>
              </a:buClr>
              <a:buSzPct val="80000"/>
              <a:buFont typeface="Corbel" panose="020B0503020204020204" pitchFamily="34" charset="0"/>
              <a:buChar char="•"/>
              <a:defRPr kumimoji="1" sz="1000">
                <a:solidFill>
                  <a:schemeClr val="accent1"/>
                </a:solidFill>
                <a:latin typeface="Corbel" panose="020B0503020204020204" pitchFamily="34" charset="0"/>
                <a:ea typeface="ＭＳ ゴシック" panose="020B0609070205080204" pitchFamily="49" charset="-128"/>
              </a:defRPr>
            </a:lvl8pPr>
            <a:lvl9pPr marL="3886200" indent="-228600" eaLnBrk="0" fontAlgn="base" hangingPunct="0">
              <a:lnSpc>
                <a:spcPct val="90000"/>
              </a:lnSpc>
              <a:spcBef>
                <a:spcPts val="113"/>
              </a:spcBef>
              <a:spcAft>
                <a:spcPts val="225"/>
              </a:spcAft>
              <a:buClr>
                <a:schemeClr val="accent1"/>
              </a:buClr>
              <a:buSzPct val="80000"/>
              <a:buFont typeface="Corbel" panose="020B0503020204020204" pitchFamily="34" charset="0"/>
              <a:buChar char="•"/>
              <a:defRPr kumimoji="1" sz="1000">
                <a:solidFill>
                  <a:schemeClr val="accent1"/>
                </a:solidFill>
                <a:latin typeface="Corbel" panose="020B0503020204020204" pitchFamily="34" charset="0"/>
                <a:ea typeface="ＭＳ ゴシック" panose="020B0609070205080204" pitchFamily="49" charset="-128"/>
              </a:defRPr>
            </a:lvl9pPr>
          </a:lstStyle>
          <a:p>
            <a:pPr eaLnBrk="1" hangingPunct="1">
              <a:lnSpc>
                <a:spcPct val="100000"/>
              </a:lnSpc>
              <a:spcBef>
                <a:spcPct val="0"/>
              </a:spcBef>
              <a:buClrTx/>
              <a:buSzTx/>
              <a:buFontTx/>
              <a:buNone/>
            </a:pPr>
            <a:endParaRPr lang="en-US" altLang="ja-JP" sz="1050" dirty="0">
              <a:solidFill>
                <a:schemeClr val="tx1"/>
              </a:solidFill>
              <a:latin typeface="メイリオ" panose="020B0604030504040204" pitchFamily="50" charset="-128"/>
              <a:ea typeface="メイリオ" panose="020B0604030504040204" pitchFamily="50" charset="-128"/>
            </a:endParaRPr>
          </a:p>
          <a:p>
            <a:pPr eaLnBrk="1" hangingPunct="1">
              <a:lnSpc>
                <a:spcPct val="100000"/>
              </a:lnSpc>
              <a:spcBef>
                <a:spcPct val="0"/>
              </a:spcBef>
              <a:buClrTx/>
              <a:buSzTx/>
              <a:buFontTx/>
              <a:buNone/>
            </a:pPr>
            <a:r>
              <a:rPr lang="en-US" altLang="ja-JP" sz="1600" dirty="0">
                <a:solidFill>
                  <a:schemeClr val="tx1"/>
                </a:solidFill>
                <a:latin typeface="メイリオ" panose="020B0604030504040204" pitchFamily="50" charset="-128"/>
                <a:ea typeface="メイリオ" panose="020B0604030504040204" pitchFamily="50" charset="-128"/>
              </a:rPr>
              <a:t>【</a:t>
            </a:r>
            <a:r>
              <a:rPr lang="ja-JP" altLang="en-US" sz="1600" dirty="0">
                <a:solidFill>
                  <a:schemeClr val="tx1"/>
                </a:solidFill>
                <a:latin typeface="メイリオ" panose="020B0604030504040204" pitchFamily="50" charset="-128"/>
                <a:ea typeface="メイリオ" panose="020B0604030504040204" pitchFamily="50" charset="-128"/>
              </a:rPr>
              <a:t>症例提示</a:t>
            </a:r>
            <a:r>
              <a:rPr lang="en-US" altLang="ja-JP" sz="1600" dirty="0">
                <a:solidFill>
                  <a:schemeClr val="tx1"/>
                </a:solidFill>
                <a:latin typeface="メイリオ" panose="020B0604030504040204" pitchFamily="50" charset="-128"/>
                <a:ea typeface="メイリオ" panose="020B0604030504040204" pitchFamily="50" charset="-128"/>
              </a:rPr>
              <a:t>】18:00</a:t>
            </a:r>
            <a:r>
              <a:rPr lang="ja-JP" altLang="en-US" sz="1600" dirty="0">
                <a:solidFill>
                  <a:schemeClr val="tx1"/>
                </a:solidFill>
                <a:latin typeface="メイリオ" panose="020B0604030504040204" pitchFamily="50" charset="-128"/>
                <a:ea typeface="メイリオ" panose="020B0604030504040204" pitchFamily="50" charset="-128"/>
              </a:rPr>
              <a:t>～</a:t>
            </a:r>
            <a:r>
              <a:rPr lang="en-US" altLang="ja-JP" sz="1600" dirty="0">
                <a:solidFill>
                  <a:schemeClr val="tx1"/>
                </a:solidFill>
                <a:latin typeface="メイリオ" panose="020B0604030504040204" pitchFamily="50" charset="-128"/>
                <a:ea typeface="メイリオ" panose="020B0604030504040204" pitchFamily="50" charset="-128"/>
              </a:rPr>
              <a:t>19:00</a:t>
            </a:r>
          </a:p>
          <a:p>
            <a:pPr eaLnBrk="1" hangingPunct="1">
              <a:lnSpc>
                <a:spcPct val="100000"/>
              </a:lnSpc>
              <a:spcBef>
                <a:spcPct val="0"/>
              </a:spcBef>
              <a:buClrTx/>
              <a:buSzTx/>
              <a:buFontTx/>
              <a:buNone/>
            </a:pPr>
            <a:endParaRPr lang="en-US" altLang="ja-JP" sz="500" dirty="0">
              <a:solidFill>
                <a:schemeClr val="tx1"/>
              </a:solidFill>
              <a:latin typeface="メイリオ" panose="020B0604030504040204" pitchFamily="50" charset="-128"/>
              <a:ea typeface="メイリオ" panose="020B0604030504040204" pitchFamily="50" charset="-128"/>
            </a:endParaRPr>
          </a:p>
          <a:p>
            <a:pPr eaLnBrk="1" hangingPunct="1">
              <a:lnSpc>
                <a:spcPct val="100000"/>
              </a:lnSpc>
              <a:spcBef>
                <a:spcPct val="0"/>
              </a:spcBef>
              <a:buClrTx/>
              <a:buSzTx/>
              <a:buFontTx/>
              <a:buNone/>
            </a:pPr>
            <a:r>
              <a:rPr lang="ja-JP" altLang="en-US" sz="1600" dirty="0">
                <a:solidFill>
                  <a:schemeClr val="tx1"/>
                </a:solidFill>
                <a:latin typeface="メイリオ" panose="020B0604030504040204" pitchFamily="50" charset="-128"/>
                <a:ea typeface="メイリオ" panose="020B0604030504040204" pitchFamily="50" charset="-128"/>
              </a:rPr>
              <a:t> 座長：西宮市立中央病院　消化器内科部長　              林典子先生</a:t>
            </a:r>
            <a:endParaRPr lang="en-US" altLang="ja-JP" sz="1600" dirty="0">
              <a:solidFill>
                <a:schemeClr val="tx1"/>
              </a:solidFill>
              <a:latin typeface="メイリオ" panose="020B0604030504040204" pitchFamily="50" charset="-128"/>
              <a:ea typeface="メイリオ" panose="020B0604030504040204" pitchFamily="50" charset="-128"/>
            </a:endParaRPr>
          </a:p>
          <a:p>
            <a:pPr eaLnBrk="1" hangingPunct="1">
              <a:lnSpc>
                <a:spcPct val="100000"/>
              </a:lnSpc>
              <a:spcBef>
                <a:spcPct val="0"/>
              </a:spcBef>
              <a:buClrTx/>
              <a:buSzTx/>
              <a:buFontTx/>
              <a:buNone/>
            </a:pPr>
            <a:endParaRPr lang="en-US" altLang="ja-JP" sz="900" dirty="0">
              <a:solidFill>
                <a:schemeClr val="tx1"/>
              </a:solidFill>
              <a:latin typeface="メイリオ" panose="020B0604030504040204" pitchFamily="50" charset="-128"/>
              <a:ea typeface="メイリオ" panose="020B0604030504040204" pitchFamily="50" charset="-128"/>
            </a:endParaRPr>
          </a:p>
          <a:p>
            <a:pPr eaLnBrk="1" hangingPunct="1">
              <a:lnSpc>
                <a:spcPct val="100000"/>
              </a:lnSpc>
              <a:spcBef>
                <a:spcPct val="0"/>
              </a:spcBef>
              <a:buClrTx/>
              <a:buSzTx/>
              <a:buFontTx/>
              <a:buNone/>
            </a:pPr>
            <a:endParaRPr lang="en-US" altLang="ja-JP" sz="500" dirty="0">
              <a:solidFill>
                <a:schemeClr val="tx1"/>
              </a:solidFill>
              <a:latin typeface="メイリオ" panose="020B0604030504040204" pitchFamily="50" charset="-128"/>
              <a:ea typeface="メイリオ" panose="020B0604030504040204" pitchFamily="50" charset="-128"/>
            </a:endParaRPr>
          </a:p>
          <a:p>
            <a:pPr eaLnBrk="1" hangingPunct="1">
              <a:lnSpc>
                <a:spcPct val="100000"/>
              </a:lnSpc>
              <a:spcBef>
                <a:spcPct val="0"/>
              </a:spcBef>
              <a:buClrTx/>
              <a:buSzTx/>
              <a:buFontTx/>
              <a:buNone/>
            </a:pPr>
            <a:r>
              <a:rPr lang="ja-JP" altLang="en-US" sz="700" dirty="0">
                <a:solidFill>
                  <a:schemeClr val="tx1"/>
                </a:solidFill>
                <a:latin typeface="メイリオ" panose="020B0604030504040204" pitchFamily="50" charset="-128"/>
                <a:ea typeface="メイリオ" panose="020B0604030504040204" pitchFamily="50" charset="-128"/>
              </a:rPr>
              <a:t>　　　　</a:t>
            </a:r>
            <a:r>
              <a:rPr lang="ja-JP" altLang="en-US" sz="800" dirty="0">
                <a:solidFill>
                  <a:schemeClr val="tx1"/>
                </a:solidFill>
                <a:latin typeface="メイリオ" panose="020B0604030504040204" pitchFamily="50" charset="-128"/>
                <a:ea typeface="メイリオ" panose="020B0604030504040204" pitchFamily="50" charset="-128"/>
              </a:rPr>
              <a:t>　</a:t>
            </a:r>
            <a:r>
              <a:rPr lang="ja-JP" altLang="en-US" sz="900" dirty="0">
                <a:solidFill>
                  <a:schemeClr val="tx1"/>
                </a:solidFill>
                <a:latin typeface="メイリオ" panose="020B0604030504040204" pitchFamily="50" charset="-128"/>
                <a:ea typeface="メイリオ" panose="020B0604030504040204" pitchFamily="50" charset="-128"/>
              </a:rPr>
              <a:t>（日本医師会生涯教育講座</a:t>
            </a:r>
            <a:r>
              <a:rPr lang="en-US" altLang="ja-JP" sz="900" dirty="0">
                <a:solidFill>
                  <a:schemeClr val="tx1"/>
                </a:solidFill>
                <a:latin typeface="メイリオ" panose="020B0604030504040204" pitchFamily="50" charset="-128"/>
                <a:ea typeface="メイリオ" panose="020B0604030504040204" pitchFamily="50" charset="-128"/>
              </a:rPr>
              <a:t>0.5</a:t>
            </a:r>
            <a:r>
              <a:rPr lang="ja-JP" altLang="en-US" sz="900" dirty="0">
                <a:solidFill>
                  <a:schemeClr val="tx1"/>
                </a:solidFill>
                <a:latin typeface="メイリオ" panose="020B0604030504040204" pitchFamily="50" charset="-128"/>
                <a:ea typeface="メイリオ" panose="020B0604030504040204" pitchFamily="50" charset="-128"/>
              </a:rPr>
              <a:t>単位　</a:t>
            </a:r>
            <a:r>
              <a:rPr lang="en-US" altLang="ja-JP" sz="900" dirty="0">
                <a:solidFill>
                  <a:schemeClr val="tx1"/>
                </a:solidFill>
                <a:latin typeface="メイリオ" panose="020B0604030504040204" pitchFamily="50" charset="-128"/>
                <a:ea typeface="メイリオ" panose="020B0604030504040204" pitchFamily="50" charset="-128"/>
              </a:rPr>
              <a:t>CC:53</a:t>
            </a:r>
            <a:r>
              <a:rPr lang="ja-JP" altLang="en-US" sz="900" dirty="0">
                <a:solidFill>
                  <a:schemeClr val="tx1"/>
                </a:solidFill>
                <a:latin typeface="メイリオ" panose="020B0604030504040204" pitchFamily="50" charset="-128"/>
                <a:ea typeface="メイリオ" panose="020B0604030504040204" pitchFamily="50" charset="-128"/>
              </a:rPr>
              <a:t>　腹痛　）</a:t>
            </a:r>
            <a:endParaRPr lang="en-US" altLang="ja-JP" sz="900" dirty="0">
              <a:solidFill>
                <a:schemeClr val="tx1"/>
              </a:solidFill>
              <a:latin typeface="メイリオ" panose="020B0604030504040204" pitchFamily="50" charset="-128"/>
              <a:ea typeface="メイリオ" panose="020B0604030504040204" pitchFamily="50" charset="-128"/>
            </a:endParaRPr>
          </a:p>
          <a:p>
            <a:pPr eaLnBrk="1" hangingPunct="1">
              <a:lnSpc>
                <a:spcPct val="100000"/>
              </a:lnSpc>
              <a:spcBef>
                <a:spcPct val="0"/>
              </a:spcBef>
              <a:buClrTx/>
              <a:buSzTx/>
              <a:buFontTx/>
              <a:buNone/>
            </a:pPr>
            <a:r>
              <a:rPr lang="ja-JP" altLang="en-US" sz="800" dirty="0">
                <a:solidFill>
                  <a:schemeClr val="tx1"/>
                </a:solidFill>
                <a:latin typeface="メイリオ" panose="020B0604030504040204" pitchFamily="50" charset="-128"/>
                <a:ea typeface="メイリオ" panose="020B0604030504040204" pitchFamily="50" charset="-128"/>
              </a:rPr>
              <a:t>　　</a:t>
            </a:r>
            <a:r>
              <a:rPr lang="en-US" altLang="ja-JP" sz="700" dirty="0">
                <a:solidFill>
                  <a:srgbClr val="002060"/>
                </a:solidFill>
                <a:latin typeface="メイリオ" panose="020B0604030504040204" pitchFamily="50" charset="-128"/>
                <a:ea typeface="メイリオ" panose="020B0604030504040204" pitchFamily="50" charset="-128"/>
              </a:rPr>
              <a:t>    </a:t>
            </a:r>
            <a:r>
              <a:rPr lang="en-US" altLang="ja-JP" sz="1400" dirty="0">
                <a:solidFill>
                  <a:schemeClr val="tx1"/>
                </a:solidFill>
                <a:latin typeface="メイリオ" panose="020B0604030504040204" pitchFamily="50" charset="-128"/>
                <a:ea typeface="メイリオ" panose="020B0604030504040204" pitchFamily="50" charset="-128"/>
              </a:rPr>
              <a:t>1.『</a:t>
            </a:r>
            <a:r>
              <a:rPr lang="ja-JP" altLang="en-US" sz="1400" dirty="0">
                <a:solidFill>
                  <a:schemeClr val="tx1"/>
                </a:solidFill>
                <a:latin typeface="メイリオ" panose="020B0604030504040204" pitchFamily="50" charset="-128"/>
                <a:ea typeface="メイリオ" panose="020B0604030504040204" pitchFamily="50" charset="-128"/>
              </a:rPr>
              <a:t>治療に苦慮した巨大胃石の</a:t>
            </a:r>
            <a:r>
              <a:rPr lang="en-US" altLang="ja-JP" sz="1400" dirty="0">
                <a:solidFill>
                  <a:schemeClr val="tx1"/>
                </a:solidFill>
                <a:latin typeface="メイリオ" panose="020B0604030504040204" pitchFamily="50" charset="-128"/>
                <a:ea typeface="メイリオ" panose="020B0604030504040204" pitchFamily="50" charset="-128"/>
              </a:rPr>
              <a:t>2</a:t>
            </a:r>
            <a:r>
              <a:rPr lang="ja-JP" altLang="en-US" sz="1400" dirty="0">
                <a:solidFill>
                  <a:schemeClr val="tx1"/>
                </a:solidFill>
                <a:latin typeface="メイリオ" panose="020B0604030504040204" pitchFamily="50" charset="-128"/>
                <a:ea typeface="メイリオ" panose="020B0604030504040204" pitchFamily="50" charset="-128"/>
              </a:rPr>
              <a:t>例</a:t>
            </a:r>
            <a:r>
              <a:rPr lang="en-US" altLang="ja-JP" sz="1400" dirty="0">
                <a:solidFill>
                  <a:schemeClr val="tx1"/>
                </a:solidFill>
                <a:latin typeface="メイリオ" panose="020B0604030504040204" pitchFamily="50" charset="-128"/>
                <a:ea typeface="メイリオ" panose="020B0604030504040204" pitchFamily="50" charset="-128"/>
              </a:rPr>
              <a:t>』   </a:t>
            </a:r>
          </a:p>
          <a:p>
            <a:pPr eaLnBrk="1" hangingPunct="1">
              <a:lnSpc>
                <a:spcPct val="100000"/>
              </a:lnSpc>
              <a:spcBef>
                <a:spcPct val="0"/>
              </a:spcBef>
              <a:buClrTx/>
              <a:buSzTx/>
              <a:buFontTx/>
              <a:buNone/>
            </a:pPr>
            <a:r>
              <a:rPr lang="ja-JP" altLang="en-US" sz="1400" dirty="0">
                <a:solidFill>
                  <a:schemeClr val="tx1"/>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西宮市立中央病院　消化器内科初期研修医 平石りさ子先生</a:t>
            </a:r>
            <a:endParaRPr lang="en-US" altLang="ja-JP" sz="1400" dirty="0">
              <a:solidFill>
                <a:schemeClr val="tx1"/>
              </a:solidFill>
              <a:latin typeface="メイリオ" panose="020B0604030504040204" pitchFamily="50" charset="-128"/>
              <a:ea typeface="メイリオ" panose="020B0604030504040204" pitchFamily="50" charset="-128"/>
            </a:endParaRPr>
          </a:p>
          <a:p>
            <a:pPr eaLnBrk="1" hangingPunct="1">
              <a:lnSpc>
                <a:spcPct val="100000"/>
              </a:lnSpc>
              <a:spcBef>
                <a:spcPct val="0"/>
              </a:spcBef>
              <a:buClrTx/>
              <a:buSzTx/>
              <a:buFontTx/>
              <a:buNone/>
            </a:pPr>
            <a:endParaRPr lang="en-US" altLang="ja-JP" sz="100" dirty="0">
              <a:solidFill>
                <a:schemeClr val="tx1"/>
              </a:solidFill>
              <a:latin typeface="メイリオ" panose="020B0604030504040204" pitchFamily="50" charset="-128"/>
              <a:ea typeface="メイリオ" panose="020B0604030504040204" pitchFamily="50" charset="-128"/>
            </a:endParaRPr>
          </a:p>
          <a:p>
            <a:pPr eaLnBrk="1" hangingPunct="1">
              <a:lnSpc>
                <a:spcPct val="100000"/>
              </a:lnSpc>
              <a:spcBef>
                <a:spcPct val="0"/>
              </a:spcBef>
              <a:buClrTx/>
              <a:buSzTx/>
              <a:buFontTx/>
              <a:buNone/>
            </a:pPr>
            <a:endParaRPr lang="en-US" altLang="ja-JP" sz="900" dirty="0">
              <a:solidFill>
                <a:schemeClr val="tx1"/>
              </a:solidFill>
              <a:latin typeface="メイリオ" panose="020B0604030504040204" pitchFamily="50" charset="-128"/>
              <a:ea typeface="メイリオ" panose="020B0604030504040204" pitchFamily="50" charset="-128"/>
            </a:endParaRPr>
          </a:p>
          <a:p>
            <a:pPr eaLnBrk="1" hangingPunct="1">
              <a:lnSpc>
                <a:spcPct val="100000"/>
              </a:lnSpc>
              <a:spcBef>
                <a:spcPct val="0"/>
              </a:spcBef>
              <a:buClrTx/>
              <a:buSzTx/>
              <a:buFontTx/>
              <a:buNone/>
            </a:pPr>
            <a:r>
              <a:rPr lang="ja-JP" altLang="en-US" sz="900" dirty="0">
                <a:solidFill>
                  <a:schemeClr val="tx1"/>
                </a:solidFill>
                <a:latin typeface="メイリオ" panose="020B0604030504040204" pitchFamily="50" charset="-128"/>
                <a:ea typeface="メイリオ" panose="020B0604030504040204" pitchFamily="50" charset="-128"/>
              </a:rPr>
              <a:t>　　　　　</a:t>
            </a:r>
            <a:r>
              <a:rPr lang="en-US" altLang="ja-JP" sz="900" dirty="0">
                <a:solidFill>
                  <a:schemeClr val="tx1"/>
                </a:solidFill>
                <a:latin typeface="メイリオ" panose="020B0604030504040204" pitchFamily="50" charset="-128"/>
                <a:ea typeface="メイリオ" panose="020B0604030504040204" pitchFamily="50" charset="-128"/>
              </a:rPr>
              <a:t>  </a:t>
            </a:r>
            <a:r>
              <a:rPr lang="zh-TW" altLang="en-US" sz="900" dirty="0">
                <a:solidFill>
                  <a:schemeClr val="tx1"/>
                </a:solidFill>
                <a:latin typeface="メイリオ" panose="020B0604030504040204" pitchFamily="50" charset="-128"/>
                <a:ea typeface="メイリオ" panose="020B0604030504040204" pitchFamily="50" charset="-128"/>
              </a:rPr>
              <a:t>（日本医師会生涯教育講座</a:t>
            </a:r>
            <a:r>
              <a:rPr lang="en-US" altLang="zh-TW" sz="900" dirty="0">
                <a:solidFill>
                  <a:schemeClr val="tx1"/>
                </a:solidFill>
                <a:latin typeface="メイリオ" panose="020B0604030504040204" pitchFamily="50" charset="-128"/>
                <a:ea typeface="メイリオ" panose="020B0604030504040204" pitchFamily="50" charset="-128"/>
              </a:rPr>
              <a:t>0.5</a:t>
            </a:r>
            <a:r>
              <a:rPr lang="zh-TW" altLang="en-US" sz="900" dirty="0">
                <a:solidFill>
                  <a:schemeClr val="tx1"/>
                </a:solidFill>
                <a:latin typeface="メイリオ" panose="020B0604030504040204" pitchFamily="50" charset="-128"/>
                <a:ea typeface="メイリオ" panose="020B0604030504040204" pitchFamily="50" charset="-128"/>
              </a:rPr>
              <a:t>単位　</a:t>
            </a:r>
            <a:r>
              <a:rPr lang="en-US" altLang="zh-TW" sz="900" dirty="0">
                <a:solidFill>
                  <a:schemeClr val="tx1"/>
                </a:solidFill>
                <a:latin typeface="メイリオ" panose="020B0604030504040204" pitchFamily="50" charset="-128"/>
                <a:ea typeface="メイリオ" panose="020B0604030504040204" pitchFamily="50" charset="-128"/>
              </a:rPr>
              <a:t>CC:</a:t>
            </a:r>
            <a:r>
              <a:rPr lang="en-US" altLang="ja-JP" sz="900" dirty="0">
                <a:solidFill>
                  <a:schemeClr val="tx1"/>
                </a:solidFill>
                <a:latin typeface="メイリオ" panose="020B0604030504040204" pitchFamily="50" charset="-128"/>
                <a:ea typeface="メイリオ" panose="020B0604030504040204" pitchFamily="50" charset="-128"/>
              </a:rPr>
              <a:t>15</a:t>
            </a:r>
            <a:r>
              <a:rPr lang="ja-JP" altLang="en-US" sz="900" dirty="0">
                <a:solidFill>
                  <a:schemeClr val="tx1"/>
                </a:solidFill>
                <a:latin typeface="メイリオ" panose="020B0604030504040204" pitchFamily="50" charset="-128"/>
                <a:ea typeface="メイリオ" panose="020B0604030504040204" pitchFamily="50" charset="-128"/>
              </a:rPr>
              <a:t>　臨床問題解決のプロセス　</a:t>
            </a:r>
            <a:r>
              <a:rPr lang="zh-TW" altLang="en-US" sz="900" dirty="0">
                <a:solidFill>
                  <a:schemeClr val="tx1"/>
                </a:solidFill>
                <a:latin typeface="メイリオ" panose="020B0604030504040204" pitchFamily="50" charset="-128"/>
                <a:ea typeface="メイリオ" panose="020B0604030504040204" pitchFamily="50" charset="-128"/>
              </a:rPr>
              <a:t>）</a:t>
            </a:r>
            <a:endParaRPr lang="en-US" altLang="ja-JP" sz="900" dirty="0">
              <a:solidFill>
                <a:schemeClr val="tx1"/>
              </a:solidFill>
              <a:latin typeface="メイリオ" panose="020B0604030504040204" pitchFamily="50" charset="-128"/>
              <a:ea typeface="メイリオ" panose="020B0604030504040204" pitchFamily="50" charset="-128"/>
            </a:endParaRPr>
          </a:p>
          <a:p>
            <a:pPr eaLnBrk="1" hangingPunct="1">
              <a:lnSpc>
                <a:spcPct val="100000"/>
              </a:lnSpc>
              <a:spcBef>
                <a:spcPct val="0"/>
              </a:spcBef>
              <a:buClrTx/>
              <a:buSzTx/>
              <a:buFontTx/>
              <a:buNone/>
            </a:pPr>
            <a:r>
              <a:rPr lang="ja-JP" altLang="en-US" sz="1400" dirty="0">
                <a:solidFill>
                  <a:schemeClr val="tx1"/>
                </a:solidFill>
                <a:latin typeface="メイリオ" panose="020B0604030504040204" pitchFamily="50" charset="-128"/>
                <a:ea typeface="メイリオ" panose="020B0604030504040204" pitchFamily="50" charset="-128"/>
              </a:rPr>
              <a:t>     </a:t>
            </a:r>
            <a:r>
              <a:rPr lang="en-US" altLang="ja-JP" sz="1400" dirty="0">
                <a:solidFill>
                  <a:schemeClr val="tx1"/>
                </a:solidFill>
                <a:latin typeface="メイリオ" panose="020B0604030504040204" pitchFamily="50" charset="-128"/>
                <a:ea typeface="メイリオ" panose="020B0604030504040204" pitchFamily="50" charset="-128"/>
              </a:rPr>
              <a:t>2.『</a:t>
            </a:r>
            <a:r>
              <a:rPr lang="ja-JP" altLang="en-US" sz="1400" dirty="0">
                <a:solidFill>
                  <a:schemeClr val="tx1"/>
                </a:solidFill>
                <a:latin typeface="メイリオ" panose="020B0604030504040204" pitchFamily="50" charset="-128"/>
                <a:ea typeface="メイリオ" panose="020B0604030504040204" pitchFamily="50" charset="-128"/>
              </a:rPr>
              <a:t>自身で作成した医療</a:t>
            </a:r>
            <a:r>
              <a:rPr lang="en-US" altLang="ja-JP" sz="1400" dirty="0">
                <a:solidFill>
                  <a:schemeClr val="tx1"/>
                </a:solidFill>
                <a:latin typeface="メイリオ" panose="020B0604030504040204" pitchFamily="50" charset="-128"/>
                <a:ea typeface="メイリオ" panose="020B0604030504040204" pitchFamily="50" charset="-128"/>
              </a:rPr>
              <a:t>AI</a:t>
            </a:r>
            <a:r>
              <a:rPr lang="ja-JP" altLang="en-US" sz="1400" dirty="0">
                <a:solidFill>
                  <a:schemeClr val="tx1"/>
                </a:solidFill>
                <a:latin typeface="メイリオ" panose="020B0604030504040204" pitchFamily="50" charset="-128"/>
                <a:ea typeface="メイリオ" panose="020B0604030504040204" pitchFamily="50" charset="-128"/>
              </a:rPr>
              <a:t>（論文化済を含む）を披露します</a:t>
            </a:r>
            <a:r>
              <a:rPr lang="en-US" altLang="ja-JP" sz="1400" dirty="0">
                <a:solidFill>
                  <a:schemeClr val="tx1"/>
                </a:solidFill>
                <a:latin typeface="メイリオ" panose="020B0604030504040204" pitchFamily="50" charset="-128"/>
                <a:ea typeface="メイリオ" panose="020B0604030504040204" pitchFamily="50" charset="-128"/>
              </a:rPr>
              <a:t>』</a:t>
            </a:r>
            <a:endParaRPr lang="en-US" altLang="ja-JP" sz="1200" dirty="0">
              <a:solidFill>
                <a:schemeClr val="tx1"/>
              </a:solidFill>
              <a:latin typeface="メイリオ" panose="020B0604030504040204" pitchFamily="50" charset="-128"/>
              <a:ea typeface="メイリオ" panose="020B0604030504040204" pitchFamily="50" charset="-128"/>
            </a:endParaRPr>
          </a:p>
          <a:p>
            <a:pPr eaLnBrk="1" hangingPunct="1">
              <a:lnSpc>
                <a:spcPct val="100000"/>
              </a:lnSpc>
              <a:spcBef>
                <a:spcPct val="0"/>
              </a:spcBef>
              <a:buClrTx/>
              <a:buSzTx/>
              <a:buFont typeface="Corbel" panose="020B0503020204020204" pitchFamily="34" charset="0"/>
              <a:buNone/>
            </a:pPr>
            <a:r>
              <a:rPr lang="ja-JP" altLang="en-US" sz="1600" dirty="0">
                <a:solidFill>
                  <a:schemeClr val="tx1"/>
                </a:solidFill>
                <a:latin typeface="メイリオ" panose="020B0604030504040204" pitchFamily="50" charset="-128"/>
                <a:ea typeface="メイリオ" panose="020B0604030504040204" pitchFamily="50" charset="-128"/>
              </a:rPr>
              <a:t>　　　 西宮市立中央病院　リウマチ・膠原病内科部長　平野亨先生</a:t>
            </a:r>
            <a:endParaRPr lang="en-US" altLang="ja-JP" sz="1600" dirty="0">
              <a:solidFill>
                <a:schemeClr val="tx1"/>
              </a:solidFill>
              <a:latin typeface="メイリオ" panose="020B0604030504040204" pitchFamily="50" charset="-128"/>
              <a:ea typeface="メイリオ" panose="020B0604030504040204" pitchFamily="50" charset="-128"/>
            </a:endParaRPr>
          </a:p>
          <a:p>
            <a:pPr>
              <a:lnSpc>
                <a:spcPct val="100000"/>
              </a:lnSpc>
              <a:spcBef>
                <a:spcPct val="0"/>
              </a:spcBef>
              <a:buClrTx/>
              <a:buSzTx/>
              <a:buFontTx/>
              <a:buNone/>
            </a:pPr>
            <a:endParaRPr lang="en-US" altLang="ja-JP" sz="1000" dirty="0">
              <a:solidFill>
                <a:srgbClr val="000000"/>
              </a:solidFill>
              <a:latin typeface="メイリオ" panose="020B0604030504040204" pitchFamily="50" charset="-128"/>
              <a:ea typeface="メイリオ" panose="020B0604030504040204" pitchFamily="50" charset="-128"/>
            </a:endParaRPr>
          </a:p>
          <a:p>
            <a:pPr>
              <a:lnSpc>
                <a:spcPct val="100000"/>
              </a:lnSpc>
              <a:spcBef>
                <a:spcPct val="0"/>
              </a:spcBef>
              <a:buClrTx/>
              <a:buSzTx/>
              <a:buFontTx/>
              <a:buNone/>
            </a:pPr>
            <a:endParaRPr lang="en-US" altLang="ja-JP" sz="1100" dirty="0">
              <a:solidFill>
                <a:srgbClr val="000000"/>
              </a:solidFill>
              <a:latin typeface="メイリオ" panose="020B0604030504040204" pitchFamily="50" charset="-128"/>
              <a:ea typeface="メイリオ" panose="020B0604030504040204" pitchFamily="50" charset="-128"/>
            </a:endParaRPr>
          </a:p>
          <a:p>
            <a:pPr>
              <a:lnSpc>
                <a:spcPct val="100000"/>
              </a:lnSpc>
              <a:spcBef>
                <a:spcPct val="0"/>
              </a:spcBef>
              <a:buClrTx/>
              <a:buSzTx/>
              <a:buFontTx/>
              <a:buNone/>
            </a:pPr>
            <a:r>
              <a:rPr lang="en-US" altLang="ja-JP" sz="1600" dirty="0">
                <a:solidFill>
                  <a:schemeClr val="tx1"/>
                </a:solidFill>
                <a:latin typeface="メイリオ" panose="020B0604030504040204" pitchFamily="50" charset="-128"/>
                <a:ea typeface="メイリオ" panose="020B0604030504040204" pitchFamily="50" charset="-128"/>
              </a:rPr>
              <a:t>【</a:t>
            </a:r>
            <a:r>
              <a:rPr lang="ja-JP" altLang="en-US" sz="1600" dirty="0">
                <a:solidFill>
                  <a:schemeClr val="tx1"/>
                </a:solidFill>
                <a:latin typeface="メイリオ" panose="020B0604030504040204" pitchFamily="50" charset="-128"/>
                <a:ea typeface="メイリオ" panose="020B0604030504040204" pitchFamily="50" charset="-128"/>
              </a:rPr>
              <a:t>特別講演</a:t>
            </a:r>
            <a:r>
              <a:rPr lang="en-US" altLang="ja-JP" sz="1600" dirty="0">
                <a:solidFill>
                  <a:schemeClr val="tx1"/>
                </a:solidFill>
                <a:latin typeface="メイリオ" panose="020B0604030504040204" pitchFamily="50" charset="-128"/>
                <a:ea typeface="メイリオ" panose="020B0604030504040204" pitchFamily="50" charset="-128"/>
              </a:rPr>
              <a:t>】19:00</a:t>
            </a:r>
            <a:r>
              <a:rPr lang="ja-JP" altLang="en-US" sz="1600" dirty="0">
                <a:solidFill>
                  <a:schemeClr val="tx1"/>
                </a:solidFill>
                <a:latin typeface="メイリオ" panose="020B0604030504040204" pitchFamily="50" charset="-128"/>
                <a:ea typeface="メイリオ" panose="020B0604030504040204" pitchFamily="50" charset="-128"/>
              </a:rPr>
              <a:t>～</a:t>
            </a:r>
            <a:r>
              <a:rPr lang="en-US" altLang="ja-JP" sz="1600" dirty="0">
                <a:solidFill>
                  <a:schemeClr val="tx1"/>
                </a:solidFill>
                <a:latin typeface="メイリオ" panose="020B0604030504040204" pitchFamily="50" charset="-128"/>
                <a:ea typeface="メイリオ" panose="020B0604030504040204" pitchFamily="50" charset="-128"/>
              </a:rPr>
              <a:t>20:00</a:t>
            </a:r>
          </a:p>
          <a:p>
            <a:pPr>
              <a:lnSpc>
                <a:spcPct val="100000"/>
              </a:lnSpc>
              <a:spcBef>
                <a:spcPct val="0"/>
              </a:spcBef>
              <a:buClrTx/>
              <a:buSzTx/>
              <a:buFontTx/>
              <a:buNone/>
            </a:pPr>
            <a:endParaRPr lang="en-US" altLang="ja-JP" sz="600" dirty="0">
              <a:solidFill>
                <a:schemeClr val="tx1"/>
              </a:solidFill>
              <a:latin typeface="メイリオ" panose="020B0604030504040204" pitchFamily="50" charset="-128"/>
              <a:ea typeface="メイリオ" panose="020B0604030504040204" pitchFamily="50" charset="-128"/>
            </a:endParaRPr>
          </a:p>
          <a:p>
            <a:pPr eaLnBrk="1" hangingPunct="1">
              <a:lnSpc>
                <a:spcPct val="100000"/>
              </a:lnSpc>
              <a:spcBef>
                <a:spcPct val="0"/>
              </a:spcBef>
              <a:buClrTx/>
              <a:buSzTx/>
              <a:buFontTx/>
              <a:buNone/>
            </a:pPr>
            <a:r>
              <a:rPr lang="ja-JP" altLang="en-US" sz="1400" dirty="0">
                <a:solidFill>
                  <a:srgbClr val="1B62B7"/>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座長：西宮市立中央病院　</a:t>
            </a:r>
            <a:r>
              <a:rPr lang="zh-TW" altLang="en-US" sz="1600" dirty="0">
                <a:solidFill>
                  <a:schemeClr val="tx1"/>
                </a:solidFill>
                <a:latin typeface="メイリオ" panose="020B0604030504040204" pitchFamily="50" charset="-128"/>
                <a:ea typeface="メイリオ" panose="020B0604030504040204" pitchFamily="50" charset="-128"/>
              </a:rPr>
              <a:t>副院長</a:t>
            </a:r>
            <a:r>
              <a:rPr lang="ja-JP" altLang="en-US" sz="1600" dirty="0">
                <a:solidFill>
                  <a:schemeClr val="tx1"/>
                </a:solidFill>
                <a:latin typeface="メイリオ" panose="020B0604030504040204" pitchFamily="50" charset="-128"/>
                <a:ea typeface="メイリオ" panose="020B0604030504040204" pitchFamily="50" charset="-128"/>
              </a:rPr>
              <a:t>　</a:t>
            </a:r>
            <a:r>
              <a:rPr lang="zh-TW" altLang="en-US" sz="1600" dirty="0">
                <a:solidFill>
                  <a:schemeClr val="tx1"/>
                </a:solidFill>
                <a:latin typeface="メイリオ" panose="020B0604030504040204" pitchFamily="50" charset="-128"/>
                <a:ea typeface="メイリオ" panose="020B0604030504040204" pitchFamily="50" charset="-128"/>
              </a:rPr>
              <a:t>消化器内科主任部長</a:t>
            </a:r>
            <a:r>
              <a:rPr lang="ja-JP" altLang="en-US" sz="1600" dirty="0">
                <a:solidFill>
                  <a:schemeClr val="tx1"/>
                </a:solidFill>
                <a:latin typeface="メイリオ" panose="020B0604030504040204" pitchFamily="50" charset="-128"/>
                <a:ea typeface="メイリオ" panose="020B0604030504040204" pitchFamily="50" charset="-128"/>
              </a:rPr>
              <a:t>　</a:t>
            </a:r>
            <a:endParaRPr lang="en-US" altLang="ja-JP" sz="1600" dirty="0">
              <a:solidFill>
                <a:schemeClr val="tx1"/>
              </a:solidFill>
              <a:latin typeface="メイリオ" panose="020B0604030504040204" pitchFamily="50" charset="-128"/>
              <a:ea typeface="メイリオ" panose="020B0604030504040204" pitchFamily="50" charset="-128"/>
            </a:endParaRPr>
          </a:p>
          <a:p>
            <a:pPr eaLnBrk="1" hangingPunct="1">
              <a:lnSpc>
                <a:spcPct val="100000"/>
              </a:lnSpc>
              <a:spcBef>
                <a:spcPct val="0"/>
              </a:spcBef>
              <a:buClrTx/>
              <a:buSzTx/>
              <a:buFontTx/>
              <a:buNone/>
            </a:pPr>
            <a:r>
              <a:rPr lang="ja-JP" altLang="en-US" sz="1600" dirty="0">
                <a:solidFill>
                  <a:schemeClr val="tx1"/>
                </a:solidFill>
                <a:latin typeface="メイリオ" panose="020B0604030504040204" pitchFamily="50" charset="-128"/>
                <a:ea typeface="メイリオ" panose="020B0604030504040204" pitchFamily="50" charset="-128"/>
              </a:rPr>
              <a:t>　　　　　　　　　　　　　　　　　　　　　　　 　小川弘之先生</a:t>
            </a:r>
            <a:endParaRPr lang="en-US" altLang="ja-JP" sz="1400" dirty="0">
              <a:solidFill>
                <a:schemeClr val="tx1"/>
              </a:solidFill>
              <a:latin typeface="メイリオ" panose="020B0604030504040204" pitchFamily="50" charset="-128"/>
              <a:ea typeface="メイリオ" panose="020B0604030504040204" pitchFamily="50" charset="-128"/>
            </a:endParaRPr>
          </a:p>
          <a:p>
            <a:pPr eaLnBrk="1" hangingPunct="1">
              <a:lnSpc>
                <a:spcPct val="100000"/>
              </a:lnSpc>
              <a:spcBef>
                <a:spcPct val="0"/>
              </a:spcBef>
              <a:buClrTx/>
              <a:buSzTx/>
              <a:buFontTx/>
              <a:buNone/>
            </a:pPr>
            <a:endParaRPr lang="en-US" altLang="ja-JP" sz="900" dirty="0">
              <a:solidFill>
                <a:schemeClr val="tx1"/>
              </a:solidFill>
              <a:latin typeface="メイリオ" panose="020B0604030504040204" pitchFamily="50" charset="-128"/>
              <a:ea typeface="メイリオ" panose="020B0604030504040204" pitchFamily="50" charset="-128"/>
            </a:endParaRPr>
          </a:p>
          <a:p>
            <a:pPr eaLnBrk="1" hangingPunct="1">
              <a:lnSpc>
                <a:spcPct val="100000"/>
              </a:lnSpc>
              <a:spcBef>
                <a:spcPct val="0"/>
              </a:spcBef>
              <a:buClrTx/>
              <a:buSzTx/>
              <a:buFontTx/>
              <a:buNone/>
            </a:pPr>
            <a:endParaRPr lang="en-US" altLang="ja-JP" sz="900" dirty="0">
              <a:solidFill>
                <a:srgbClr val="0000FF"/>
              </a:solidFill>
              <a:latin typeface="メイリオ" panose="020B0604030504040204" pitchFamily="50" charset="-128"/>
              <a:ea typeface="メイリオ" panose="020B0604030504040204" pitchFamily="50" charset="-128"/>
            </a:endParaRPr>
          </a:p>
          <a:p>
            <a:pPr eaLnBrk="1" hangingPunct="1">
              <a:lnSpc>
                <a:spcPct val="100000"/>
              </a:lnSpc>
              <a:spcBef>
                <a:spcPct val="0"/>
              </a:spcBef>
              <a:buClrTx/>
              <a:buSzTx/>
              <a:buFont typeface="Corbel" panose="020B0503020204020204" pitchFamily="34" charset="0"/>
              <a:buNone/>
            </a:pPr>
            <a:r>
              <a:rPr lang="ja-JP" altLang="en-US" sz="900" dirty="0">
                <a:solidFill>
                  <a:schemeClr val="tx1"/>
                </a:solidFill>
                <a:latin typeface="メイリオ" panose="020B0604030504040204" pitchFamily="50" charset="-128"/>
                <a:ea typeface="メイリオ" panose="020B0604030504040204" pitchFamily="50" charset="-128"/>
              </a:rPr>
              <a:t>　　　　　</a:t>
            </a:r>
            <a:r>
              <a:rPr lang="zh-TW" altLang="en-US" sz="900" dirty="0">
                <a:solidFill>
                  <a:schemeClr val="tx1"/>
                </a:solidFill>
                <a:latin typeface="メイリオ" panose="020B0604030504040204" pitchFamily="50" charset="-128"/>
                <a:ea typeface="メイリオ" panose="020B0604030504040204" pitchFamily="50" charset="-128"/>
              </a:rPr>
              <a:t>（日本医師会生涯教育講座</a:t>
            </a:r>
            <a:r>
              <a:rPr lang="en-US" altLang="ja-JP" sz="900" dirty="0">
                <a:solidFill>
                  <a:schemeClr val="tx1"/>
                </a:solidFill>
                <a:latin typeface="メイリオ" panose="020B0604030504040204" pitchFamily="50" charset="-128"/>
                <a:ea typeface="メイリオ" panose="020B0604030504040204" pitchFamily="50" charset="-128"/>
              </a:rPr>
              <a:t>1</a:t>
            </a:r>
            <a:r>
              <a:rPr lang="zh-TW" altLang="en-US" sz="900" dirty="0">
                <a:solidFill>
                  <a:schemeClr val="tx1"/>
                </a:solidFill>
                <a:latin typeface="メイリオ" panose="020B0604030504040204" pitchFamily="50" charset="-128"/>
                <a:ea typeface="メイリオ" panose="020B0604030504040204" pitchFamily="50" charset="-128"/>
              </a:rPr>
              <a:t>単位　</a:t>
            </a:r>
            <a:r>
              <a:rPr lang="en-US" altLang="zh-TW" sz="900" dirty="0">
                <a:solidFill>
                  <a:schemeClr val="tx1"/>
                </a:solidFill>
                <a:latin typeface="メイリオ" panose="020B0604030504040204" pitchFamily="50" charset="-128"/>
                <a:ea typeface="メイリオ" panose="020B0604030504040204" pitchFamily="50" charset="-128"/>
              </a:rPr>
              <a:t>CC:</a:t>
            </a:r>
            <a:r>
              <a:rPr lang="en-US" altLang="ja-JP" sz="900" dirty="0">
                <a:solidFill>
                  <a:schemeClr val="tx1"/>
                </a:solidFill>
                <a:latin typeface="メイリオ" panose="020B0604030504040204" pitchFamily="50" charset="-128"/>
                <a:ea typeface="メイリオ" panose="020B0604030504040204" pitchFamily="50" charset="-128"/>
              </a:rPr>
              <a:t>0</a:t>
            </a:r>
            <a:r>
              <a:rPr lang="ja-JP" altLang="en-US" sz="900" dirty="0">
                <a:solidFill>
                  <a:schemeClr val="tx1"/>
                </a:solidFill>
                <a:latin typeface="メイリオ" panose="020B0604030504040204" pitchFamily="50" charset="-128"/>
                <a:ea typeface="メイリオ" panose="020B0604030504040204" pitchFamily="50" charset="-128"/>
              </a:rPr>
              <a:t>　最新のトピックス・その他 　</a:t>
            </a:r>
            <a:r>
              <a:rPr lang="zh-TW" altLang="en-US" sz="900" dirty="0">
                <a:solidFill>
                  <a:schemeClr val="tx1"/>
                </a:solidFill>
                <a:latin typeface="メイリオ" panose="020B0604030504040204" pitchFamily="50" charset="-128"/>
                <a:ea typeface="メイリオ" panose="020B0604030504040204" pitchFamily="50" charset="-128"/>
              </a:rPr>
              <a:t>）</a:t>
            </a:r>
            <a:endParaRPr lang="en-US" altLang="zh-TW" sz="900" dirty="0">
              <a:solidFill>
                <a:schemeClr val="tx1"/>
              </a:solidFill>
              <a:latin typeface="メイリオ" panose="020B0604030504040204" pitchFamily="50" charset="-128"/>
              <a:ea typeface="メイリオ" panose="020B0604030504040204" pitchFamily="50" charset="-128"/>
            </a:endParaRPr>
          </a:p>
          <a:p>
            <a:pPr eaLnBrk="1" hangingPunct="1">
              <a:lnSpc>
                <a:spcPct val="100000"/>
              </a:lnSpc>
              <a:spcBef>
                <a:spcPct val="0"/>
              </a:spcBef>
              <a:buClrTx/>
              <a:buSzTx/>
              <a:buFont typeface="Corbel" panose="020B0503020204020204" pitchFamily="34" charset="0"/>
              <a:buNone/>
            </a:pPr>
            <a:endParaRPr lang="en-US" altLang="ja-JP" sz="200" dirty="0">
              <a:solidFill>
                <a:srgbClr val="0000FF"/>
              </a:solidFill>
              <a:latin typeface="メイリオ" panose="020B0604030504040204" pitchFamily="50" charset="-128"/>
              <a:ea typeface="メイリオ" panose="020B0604030504040204" pitchFamily="50" charset="-128"/>
            </a:endParaRPr>
          </a:p>
          <a:p>
            <a:pPr>
              <a:lnSpc>
                <a:spcPct val="100000"/>
              </a:lnSpc>
              <a:spcBef>
                <a:spcPct val="0"/>
              </a:spcBef>
              <a:buClrTx/>
              <a:buSzTx/>
              <a:buFontTx/>
              <a:buNone/>
            </a:pPr>
            <a:r>
              <a:rPr lang="ja-JP" altLang="en-US" sz="1600" dirty="0">
                <a:solidFill>
                  <a:srgbClr val="0000FF"/>
                </a:solidFill>
                <a:latin typeface="メイリオ" panose="020B0604030504040204" pitchFamily="50" charset="-128"/>
                <a:ea typeface="メイリオ" panose="020B0604030504040204" pitchFamily="50" charset="-128"/>
              </a:rPr>
              <a:t>　 　</a:t>
            </a:r>
            <a:r>
              <a:rPr lang="en-US" altLang="ja-JP" sz="1600" b="1" dirty="0">
                <a:solidFill>
                  <a:schemeClr val="tx1"/>
                </a:solidFill>
                <a:latin typeface="メイリオ" panose="020B0604030504040204" pitchFamily="50" charset="-128"/>
                <a:ea typeface="メイリオ" panose="020B0604030504040204" pitchFamily="50" charset="-128"/>
              </a:rPr>
              <a:t>『</a:t>
            </a:r>
            <a:r>
              <a:rPr lang="ja-JP" altLang="en-US" sz="1600" b="1" dirty="0">
                <a:solidFill>
                  <a:schemeClr val="tx1"/>
                </a:solidFill>
                <a:latin typeface="メイリオ" panose="020B0604030504040204" pitchFamily="50" charset="-128"/>
                <a:ea typeface="メイリオ" panose="020B0604030504040204" pitchFamily="50" charset="-128"/>
              </a:rPr>
              <a:t>肝癌診療に関する臨床と基礎のトピックス</a:t>
            </a:r>
            <a:r>
              <a:rPr lang="en-US" altLang="ja-JP" sz="1600" b="1" dirty="0">
                <a:solidFill>
                  <a:schemeClr val="tx1"/>
                </a:solidFill>
                <a:latin typeface="メイリオ" panose="020B0604030504040204" pitchFamily="50" charset="-128"/>
                <a:ea typeface="メイリオ" panose="020B0604030504040204" pitchFamily="50" charset="-128"/>
              </a:rPr>
              <a:t>』</a:t>
            </a:r>
            <a:r>
              <a:rPr lang="ja-JP" altLang="en-US" sz="1800" b="1" dirty="0">
                <a:solidFill>
                  <a:srgbClr val="0000FF"/>
                </a:solidFill>
                <a:latin typeface="メイリオ" panose="020B0604030504040204" pitchFamily="50" charset="-128"/>
                <a:ea typeface="メイリオ" panose="020B0604030504040204" pitchFamily="50" charset="-128"/>
              </a:rPr>
              <a:t>　</a:t>
            </a:r>
            <a:endParaRPr lang="en-US" altLang="ja-JP" sz="1800" b="1" dirty="0">
              <a:solidFill>
                <a:srgbClr val="0000FF"/>
              </a:solidFill>
              <a:latin typeface="メイリオ" panose="020B0604030504040204" pitchFamily="50" charset="-128"/>
              <a:ea typeface="メイリオ" panose="020B0604030504040204" pitchFamily="50" charset="-128"/>
            </a:endParaRPr>
          </a:p>
          <a:p>
            <a:pPr>
              <a:lnSpc>
                <a:spcPct val="100000"/>
              </a:lnSpc>
              <a:spcBef>
                <a:spcPct val="0"/>
              </a:spcBef>
              <a:buClrTx/>
              <a:buSzTx/>
              <a:buFontTx/>
              <a:buNone/>
            </a:pPr>
            <a:endParaRPr lang="en-US" altLang="ja-JP" sz="300" dirty="0">
              <a:solidFill>
                <a:schemeClr val="tx1"/>
              </a:solidFill>
              <a:latin typeface="メイリオ" panose="020B0604030504040204" pitchFamily="50" charset="-128"/>
              <a:ea typeface="メイリオ" panose="020B0604030504040204" pitchFamily="50" charset="-128"/>
            </a:endParaRPr>
          </a:p>
          <a:p>
            <a:pPr>
              <a:lnSpc>
                <a:spcPct val="100000"/>
              </a:lnSpc>
              <a:spcBef>
                <a:spcPct val="0"/>
              </a:spcBef>
              <a:buClrTx/>
              <a:buSzTx/>
              <a:buFontTx/>
              <a:buNone/>
            </a:pPr>
            <a:r>
              <a:rPr lang="ja-JP" altLang="en-US" sz="1800" dirty="0">
                <a:solidFill>
                  <a:schemeClr val="tx1"/>
                </a:solidFill>
                <a:latin typeface="メイリオ" panose="020B0604030504040204" pitchFamily="50" charset="-128"/>
                <a:ea typeface="メイリオ" panose="020B0604030504040204" pitchFamily="50" charset="-128"/>
              </a:rPr>
              <a:t>　　　</a:t>
            </a:r>
            <a:r>
              <a:rPr lang="zh-CN" altLang="en-US" sz="1600" dirty="0">
                <a:solidFill>
                  <a:schemeClr val="tx1"/>
                </a:solidFill>
                <a:latin typeface="メイリオ" panose="020B0604030504040204" pitchFamily="50" charset="-128"/>
                <a:ea typeface="メイリオ" panose="020B0604030504040204" pitchFamily="50" charset="-128"/>
              </a:rPr>
              <a:t>大阪大学大学院医学系研究科</a:t>
            </a:r>
            <a:r>
              <a:rPr lang="ja-JP" altLang="en-US" sz="1600" dirty="0">
                <a:solidFill>
                  <a:schemeClr val="tx1"/>
                </a:solidFill>
                <a:latin typeface="メイリオ" panose="020B0604030504040204" pitchFamily="50" charset="-128"/>
                <a:ea typeface="メイリオ" panose="020B0604030504040204" pitchFamily="50" charset="-128"/>
              </a:rPr>
              <a:t>　</a:t>
            </a:r>
            <a:r>
              <a:rPr lang="zh-CN" altLang="en-US" sz="1600" dirty="0">
                <a:solidFill>
                  <a:schemeClr val="tx1"/>
                </a:solidFill>
                <a:latin typeface="メイリオ" panose="020B0604030504040204" pitchFamily="50" charset="-128"/>
                <a:ea typeface="メイリオ" panose="020B0604030504040204" pitchFamily="50" charset="-128"/>
              </a:rPr>
              <a:t>消化器内科学　学内講師</a:t>
            </a:r>
            <a:endParaRPr lang="en-US" altLang="zh-CN" sz="1600" dirty="0">
              <a:solidFill>
                <a:schemeClr val="tx1"/>
              </a:solidFill>
              <a:latin typeface="メイリオ" panose="020B0604030504040204" pitchFamily="50" charset="-128"/>
              <a:ea typeface="メイリオ" panose="020B0604030504040204" pitchFamily="50" charset="-128"/>
            </a:endParaRPr>
          </a:p>
          <a:p>
            <a:pPr>
              <a:lnSpc>
                <a:spcPct val="100000"/>
              </a:lnSpc>
              <a:spcBef>
                <a:spcPct val="0"/>
              </a:spcBef>
              <a:buClrTx/>
              <a:buSzTx/>
              <a:buFontTx/>
              <a:buNone/>
            </a:pPr>
            <a:r>
              <a:rPr lang="ja-JP" altLang="en-US" sz="1600" dirty="0">
                <a:solidFill>
                  <a:schemeClr val="tx1"/>
                </a:solidFill>
                <a:latin typeface="メイリオ" panose="020B0604030504040204" pitchFamily="50" charset="-128"/>
                <a:ea typeface="メイリオ" panose="020B0604030504040204" pitchFamily="50" charset="-128"/>
              </a:rPr>
              <a:t>　　　　　　　　　　　　　　　　　　　　　　　    </a:t>
            </a:r>
            <a:r>
              <a:rPr lang="zh-CN" altLang="en-US" sz="1600" dirty="0">
                <a:solidFill>
                  <a:schemeClr val="tx1"/>
                </a:solidFill>
                <a:latin typeface="メイリオ" panose="020B0604030504040204" pitchFamily="50" charset="-128"/>
                <a:ea typeface="メイリオ" panose="020B0604030504040204" pitchFamily="50" charset="-128"/>
              </a:rPr>
              <a:t>小玉尚宏先生</a:t>
            </a:r>
          </a:p>
          <a:p>
            <a:pPr>
              <a:lnSpc>
                <a:spcPct val="100000"/>
              </a:lnSpc>
              <a:spcBef>
                <a:spcPct val="0"/>
              </a:spcBef>
              <a:buClrTx/>
              <a:buSzTx/>
              <a:buFontTx/>
              <a:buNone/>
            </a:pPr>
            <a:r>
              <a:rPr lang="ja-JP" altLang="en-US" sz="1600" dirty="0">
                <a:solidFill>
                  <a:schemeClr val="tx1"/>
                </a:solidFill>
                <a:latin typeface="メイリオ" panose="020B0604030504040204" pitchFamily="50" charset="-128"/>
                <a:ea typeface="メイリオ" panose="020B0604030504040204" pitchFamily="50" charset="-128"/>
              </a:rPr>
              <a:t>　</a:t>
            </a:r>
            <a:endParaRPr lang="en-US" altLang="ja-JP" sz="1800" dirty="0">
              <a:solidFill>
                <a:schemeClr val="tx1"/>
              </a:solidFill>
              <a:latin typeface="メイリオ" panose="020B0604030504040204" pitchFamily="50" charset="-128"/>
              <a:ea typeface="メイリオ" panose="020B0604030504040204" pitchFamily="50" charset="-128"/>
            </a:endParaRPr>
          </a:p>
        </p:txBody>
      </p:sp>
      <p:sp>
        <p:nvSpPr>
          <p:cNvPr id="9223" name="Text Box 17">
            <a:extLst>
              <a:ext uri="{FF2B5EF4-FFF2-40B4-BE49-F238E27FC236}">
                <a16:creationId xmlns:a16="http://schemas.microsoft.com/office/drawing/2014/main" id="{7EC5567A-2742-43D8-A119-A66757BC2C04}"/>
              </a:ext>
            </a:extLst>
          </p:cNvPr>
          <p:cNvSpPr txBox="1">
            <a:spLocks noChangeArrowheads="1"/>
          </p:cNvSpPr>
          <p:nvPr/>
        </p:nvSpPr>
        <p:spPr bwMode="auto">
          <a:xfrm>
            <a:off x="341313" y="7847689"/>
            <a:ext cx="6516687" cy="732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Clr>
                <a:schemeClr val="accent1"/>
              </a:buClr>
              <a:buSzPct val="80000"/>
              <a:buFont typeface="Corbel" panose="020B0503020204020204" pitchFamily="34" charset="0"/>
              <a:buChar char="•"/>
              <a:defRPr kumimoji="1" sz="1500">
                <a:solidFill>
                  <a:schemeClr val="accent1"/>
                </a:solidFill>
                <a:latin typeface="Corbel" panose="020B0503020204020204" pitchFamily="34" charset="0"/>
                <a:ea typeface="ＭＳ ゴシック" panose="020B0609070205080204" pitchFamily="49" charset="-128"/>
              </a:defRPr>
            </a:lvl1pPr>
            <a:lvl2pPr marL="742950" indent="-285750">
              <a:lnSpc>
                <a:spcPct val="90000"/>
              </a:lnSpc>
              <a:spcBef>
                <a:spcPts val="113"/>
              </a:spcBef>
              <a:spcAft>
                <a:spcPts val="225"/>
              </a:spcAft>
              <a:buClr>
                <a:schemeClr val="accent1"/>
              </a:buClr>
              <a:buSzPct val="80000"/>
              <a:buFont typeface="Corbel" panose="020B0503020204020204" pitchFamily="34" charset="0"/>
              <a:buChar char="•"/>
              <a:defRPr kumimoji="1" sz="1300">
                <a:solidFill>
                  <a:schemeClr val="accent1"/>
                </a:solidFill>
                <a:latin typeface="Corbel" panose="020B0503020204020204" pitchFamily="34" charset="0"/>
                <a:ea typeface="ＭＳ ゴシック" panose="020B0609070205080204" pitchFamily="49" charset="-128"/>
              </a:defRPr>
            </a:lvl2pPr>
            <a:lvl3pPr marL="1143000" indent="-228600">
              <a:lnSpc>
                <a:spcPct val="90000"/>
              </a:lnSpc>
              <a:spcBef>
                <a:spcPts val="113"/>
              </a:spcBef>
              <a:spcAft>
                <a:spcPts val="225"/>
              </a:spcAft>
              <a:buClr>
                <a:schemeClr val="accent1"/>
              </a:buClr>
              <a:buSzPct val="80000"/>
              <a:buFont typeface="Corbel" panose="020B0503020204020204" pitchFamily="34" charset="0"/>
              <a:buChar char="•"/>
              <a:defRPr kumimoji="1" sz="1200">
                <a:solidFill>
                  <a:schemeClr val="accent1"/>
                </a:solidFill>
                <a:latin typeface="Corbel" panose="020B0503020204020204" pitchFamily="34" charset="0"/>
                <a:ea typeface="ＭＳ ゴシック" panose="020B0609070205080204" pitchFamily="49" charset="-128"/>
              </a:defRPr>
            </a:lvl3pPr>
            <a:lvl4pPr marL="1600200" indent="-228600">
              <a:lnSpc>
                <a:spcPct val="90000"/>
              </a:lnSpc>
              <a:spcBef>
                <a:spcPts val="113"/>
              </a:spcBef>
              <a:spcAft>
                <a:spcPts val="225"/>
              </a:spcAft>
              <a:buClr>
                <a:schemeClr val="accent1"/>
              </a:buClr>
              <a:buSzPct val="80000"/>
              <a:buFont typeface="Corbel" panose="020B0503020204020204" pitchFamily="34" charset="0"/>
              <a:buChar char="•"/>
              <a:defRPr kumimoji="1" sz="1000">
                <a:solidFill>
                  <a:schemeClr val="accent1"/>
                </a:solidFill>
                <a:latin typeface="Corbel" panose="020B0503020204020204" pitchFamily="34" charset="0"/>
                <a:ea typeface="ＭＳ ゴシック" panose="020B0609070205080204" pitchFamily="49" charset="-128"/>
              </a:defRPr>
            </a:lvl4pPr>
            <a:lvl5pPr marL="2057400" indent="-228600">
              <a:lnSpc>
                <a:spcPct val="90000"/>
              </a:lnSpc>
              <a:spcBef>
                <a:spcPts val="113"/>
              </a:spcBef>
              <a:spcAft>
                <a:spcPts val="225"/>
              </a:spcAft>
              <a:buClr>
                <a:schemeClr val="accent1"/>
              </a:buClr>
              <a:buSzPct val="80000"/>
              <a:buFont typeface="Corbel" panose="020B0503020204020204" pitchFamily="34" charset="0"/>
              <a:buChar char="•"/>
              <a:defRPr kumimoji="1" sz="1000">
                <a:solidFill>
                  <a:schemeClr val="accent1"/>
                </a:solidFill>
                <a:latin typeface="Corbel" panose="020B0503020204020204" pitchFamily="34" charset="0"/>
                <a:ea typeface="ＭＳ ゴシック" panose="020B0609070205080204" pitchFamily="49" charset="-128"/>
              </a:defRPr>
            </a:lvl5pPr>
            <a:lvl6pPr marL="2514600" indent="-228600" eaLnBrk="0" fontAlgn="base" hangingPunct="0">
              <a:lnSpc>
                <a:spcPct val="90000"/>
              </a:lnSpc>
              <a:spcBef>
                <a:spcPts val="113"/>
              </a:spcBef>
              <a:spcAft>
                <a:spcPts val="225"/>
              </a:spcAft>
              <a:buClr>
                <a:schemeClr val="accent1"/>
              </a:buClr>
              <a:buSzPct val="80000"/>
              <a:buFont typeface="Corbel" panose="020B0503020204020204" pitchFamily="34" charset="0"/>
              <a:buChar char="•"/>
              <a:defRPr kumimoji="1" sz="1000">
                <a:solidFill>
                  <a:schemeClr val="accent1"/>
                </a:solidFill>
                <a:latin typeface="Corbel" panose="020B0503020204020204" pitchFamily="34" charset="0"/>
                <a:ea typeface="ＭＳ ゴシック" panose="020B0609070205080204" pitchFamily="49" charset="-128"/>
              </a:defRPr>
            </a:lvl6pPr>
            <a:lvl7pPr marL="2971800" indent="-228600" eaLnBrk="0" fontAlgn="base" hangingPunct="0">
              <a:lnSpc>
                <a:spcPct val="90000"/>
              </a:lnSpc>
              <a:spcBef>
                <a:spcPts val="113"/>
              </a:spcBef>
              <a:spcAft>
                <a:spcPts val="225"/>
              </a:spcAft>
              <a:buClr>
                <a:schemeClr val="accent1"/>
              </a:buClr>
              <a:buSzPct val="80000"/>
              <a:buFont typeface="Corbel" panose="020B0503020204020204" pitchFamily="34" charset="0"/>
              <a:buChar char="•"/>
              <a:defRPr kumimoji="1" sz="1000">
                <a:solidFill>
                  <a:schemeClr val="accent1"/>
                </a:solidFill>
                <a:latin typeface="Corbel" panose="020B0503020204020204" pitchFamily="34" charset="0"/>
                <a:ea typeface="ＭＳ ゴシック" panose="020B0609070205080204" pitchFamily="49" charset="-128"/>
              </a:defRPr>
            </a:lvl7pPr>
            <a:lvl8pPr marL="3429000" indent="-228600" eaLnBrk="0" fontAlgn="base" hangingPunct="0">
              <a:lnSpc>
                <a:spcPct val="90000"/>
              </a:lnSpc>
              <a:spcBef>
                <a:spcPts val="113"/>
              </a:spcBef>
              <a:spcAft>
                <a:spcPts val="225"/>
              </a:spcAft>
              <a:buClr>
                <a:schemeClr val="accent1"/>
              </a:buClr>
              <a:buSzPct val="80000"/>
              <a:buFont typeface="Corbel" panose="020B0503020204020204" pitchFamily="34" charset="0"/>
              <a:buChar char="•"/>
              <a:defRPr kumimoji="1" sz="1000">
                <a:solidFill>
                  <a:schemeClr val="accent1"/>
                </a:solidFill>
                <a:latin typeface="Corbel" panose="020B0503020204020204" pitchFamily="34" charset="0"/>
                <a:ea typeface="ＭＳ ゴシック" panose="020B0609070205080204" pitchFamily="49" charset="-128"/>
              </a:defRPr>
            </a:lvl8pPr>
            <a:lvl9pPr marL="3886200" indent="-228600" eaLnBrk="0" fontAlgn="base" hangingPunct="0">
              <a:lnSpc>
                <a:spcPct val="90000"/>
              </a:lnSpc>
              <a:spcBef>
                <a:spcPts val="113"/>
              </a:spcBef>
              <a:spcAft>
                <a:spcPts val="225"/>
              </a:spcAft>
              <a:buClr>
                <a:schemeClr val="accent1"/>
              </a:buClr>
              <a:buSzPct val="80000"/>
              <a:buFont typeface="Corbel" panose="020B0503020204020204" pitchFamily="34" charset="0"/>
              <a:buChar char="•"/>
              <a:defRPr kumimoji="1" sz="1000">
                <a:solidFill>
                  <a:schemeClr val="accent1"/>
                </a:solidFill>
                <a:latin typeface="Corbel" panose="020B0503020204020204" pitchFamily="34" charset="0"/>
                <a:ea typeface="ＭＳ ゴシック" panose="020B0609070205080204" pitchFamily="49" charset="-128"/>
              </a:defRPr>
            </a:lvl9pPr>
          </a:lstStyle>
          <a:p>
            <a:pPr eaLnBrk="1" hangingPunct="1">
              <a:lnSpc>
                <a:spcPct val="50000"/>
              </a:lnSpc>
              <a:spcBef>
                <a:spcPct val="50000"/>
              </a:spcBef>
              <a:buClrTx/>
              <a:buSzTx/>
              <a:buFontTx/>
              <a:buNone/>
            </a:pPr>
            <a:r>
              <a:rPr lang="ja-JP" altLang="en-US" sz="900" dirty="0">
                <a:solidFill>
                  <a:schemeClr val="tx1"/>
                </a:solidFill>
                <a:latin typeface="メイリオ" panose="020B0604030504040204" pitchFamily="50" charset="-128"/>
                <a:ea typeface="メイリオ" panose="020B0604030504040204" pitchFamily="50" charset="-128"/>
              </a:rPr>
              <a:t>＊   日本医師会生涯教育単位（</a:t>
            </a:r>
            <a:r>
              <a:rPr lang="en-US" altLang="ja-JP" sz="900" dirty="0">
                <a:solidFill>
                  <a:schemeClr val="tx1"/>
                </a:solidFill>
                <a:latin typeface="メイリオ" panose="020B0604030504040204" pitchFamily="50" charset="-128"/>
                <a:ea typeface="メイリオ" panose="020B0604030504040204" pitchFamily="50" charset="-128"/>
              </a:rPr>
              <a:t>2</a:t>
            </a:r>
            <a:r>
              <a:rPr lang="ja-JP" altLang="en-US" sz="900" dirty="0">
                <a:solidFill>
                  <a:schemeClr val="tx1"/>
                </a:solidFill>
                <a:latin typeface="メイリオ" panose="020B0604030504040204" pitchFamily="50" charset="-128"/>
                <a:ea typeface="メイリオ" panose="020B0604030504040204" pitchFamily="50" charset="-128"/>
              </a:rPr>
              <a:t>単位）  カリキュラムコード（</a:t>
            </a:r>
            <a:r>
              <a:rPr lang="en-US" altLang="ja-JP" sz="900" dirty="0">
                <a:solidFill>
                  <a:schemeClr val="tx1"/>
                </a:solidFill>
                <a:latin typeface="メイリオ" panose="020B0604030504040204" pitchFamily="50" charset="-128"/>
                <a:ea typeface="メイリオ" panose="020B0604030504040204" pitchFamily="50" charset="-128"/>
              </a:rPr>
              <a:t>53</a:t>
            </a:r>
            <a:r>
              <a:rPr lang="ja-JP" altLang="en-US" sz="900" dirty="0">
                <a:solidFill>
                  <a:schemeClr val="tx1"/>
                </a:solidFill>
                <a:latin typeface="メイリオ" panose="020B0604030504040204" pitchFamily="50" charset="-128"/>
                <a:ea typeface="メイリオ" panose="020B0604030504040204" pitchFamily="50" charset="-128"/>
              </a:rPr>
              <a:t>　</a:t>
            </a:r>
            <a:r>
              <a:rPr lang="en-US" altLang="ja-JP" sz="900" dirty="0">
                <a:solidFill>
                  <a:schemeClr val="tx1"/>
                </a:solidFill>
                <a:latin typeface="メイリオ" panose="020B0604030504040204" pitchFamily="50" charset="-128"/>
                <a:ea typeface="メイリオ" panose="020B0604030504040204" pitchFamily="50" charset="-128"/>
              </a:rPr>
              <a:t>15</a:t>
            </a:r>
            <a:r>
              <a:rPr lang="ja-JP" altLang="en-US" sz="900" dirty="0">
                <a:solidFill>
                  <a:schemeClr val="tx1"/>
                </a:solidFill>
                <a:latin typeface="メイリオ" panose="020B0604030504040204" pitchFamily="50" charset="-128"/>
                <a:ea typeface="メイリオ" panose="020B0604030504040204" pitchFamily="50" charset="-128"/>
              </a:rPr>
              <a:t>　０）</a:t>
            </a:r>
            <a:endParaRPr lang="en-US" altLang="ja-JP" sz="900" dirty="0">
              <a:solidFill>
                <a:schemeClr val="tx1"/>
              </a:solidFill>
              <a:latin typeface="メイリオ" panose="020B0604030504040204" pitchFamily="50" charset="-128"/>
              <a:ea typeface="メイリオ" panose="020B0604030504040204" pitchFamily="50" charset="-128"/>
            </a:endParaRPr>
          </a:p>
          <a:p>
            <a:pPr eaLnBrk="1" hangingPunct="1">
              <a:lnSpc>
                <a:spcPct val="50000"/>
              </a:lnSpc>
              <a:spcBef>
                <a:spcPct val="50000"/>
              </a:spcBef>
              <a:buClrTx/>
              <a:buSzTx/>
              <a:buFontTx/>
              <a:buNone/>
            </a:pPr>
            <a:r>
              <a:rPr lang="ja-JP" altLang="en-US" sz="900" dirty="0">
                <a:solidFill>
                  <a:schemeClr val="tx1"/>
                </a:solidFill>
                <a:latin typeface="メイリオ" panose="020B0604030504040204" pitchFamily="50" charset="-128"/>
                <a:ea typeface="メイリオ" panose="020B0604030504040204" pitchFamily="50" charset="-128"/>
              </a:rPr>
              <a:t>＊　当日はご参加頂いた確認のため、ご施設名・ご芳名のご記帳をお願い申し上げます。</a:t>
            </a:r>
            <a:endParaRPr lang="en-US" altLang="ja-JP" sz="900" dirty="0">
              <a:solidFill>
                <a:schemeClr val="tx1"/>
              </a:solidFill>
              <a:latin typeface="メイリオ" panose="020B0604030504040204" pitchFamily="50" charset="-128"/>
              <a:ea typeface="メイリオ" panose="020B0604030504040204" pitchFamily="50" charset="-128"/>
            </a:endParaRPr>
          </a:p>
          <a:p>
            <a:pPr eaLnBrk="1" hangingPunct="1">
              <a:lnSpc>
                <a:spcPct val="50000"/>
              </a:lnSpc>
              <a:spcBef>
                <a:spcPct val="50000"/>
              </a:spcBef>
              <a:buClrTx/>
              <a:buSzTx/>
              <a:buFontTx/>
              <a:buNone/>
            </a:pPr>
            <a:r>
              <a:rPr lang="ja-JP" altLang="en-US" sz="900" dirty="0">
                <a:solidFill>
                  <a:schemeClr val="tx1"/>
                </a:solidFill>
                <a:latin typeface="メイリオ" panose="020B0604030504040204" pitchFamily="50" charset="-128"/>
                <a:ea typeface="メイリオ" panose="020B0604030504040204" pitchFamily="50" charset="-128"/>
              </a:rPr>
              <a:t>　　尚、ご記帳頂いたご施設名・ご芳名は医学・薬学に関する情報提供のために利用させて頂くことがございます。</a:t>
            </a:r>
            <a:endParaRPr lang="en-US" altLang="ja-JP" sz="900" dirty="0">
              <a:solidFill>
                <a:schemeClr val="tx1"/>
              </a:solidFill>
              <a:latin typeface="メイリオ" panose="020B0604030504040204" pitchFamily="50" charset="-128"/>
              <a:ea typeface="メイリオ" panose="020B0604030504040204" pitchFamily="50" charset="-128"/>
            </a:endParaRPr>
          </a:p>
          <a:p>
            <a:pPr eaLnBrk="1" hangingPunct="1">
              <a:lnSpc>
                <a:spcPct val="50000"/>
              </a:lnSpc>
              <a:spcBef>
                <a:spcPct val="50000"/>
              </a:spcBef>
              <a:buClrTx/>
              <a:buSzTx/>
              <a:buFontTx/>
              <a:buNone/>
            </a:pPr>
            <a:r>
              <a:rPr lang="ja-JP" altLang="en-US" sz="900" dirty="0">
                <a:solidFill>
                  <a:schemeClr val="tx1"/>
                </a:solidFill>
                <a:latin typeface="メイリオ" panose="020B0604030504040204" pitchFamily="50" charset="-128"/>
                <a:ea typeface="メイリオ" panose="020B0604030504040204" pitchFamily="50" charset="-128"/>
              </a:rPr>
              <a:t>＊　会費として、</a:t>
            </a:r>
            <a:r>
              <a:rPr lang="en-US" altLang="ja-JP" sz="900" dirty="0">
                <a:solidFill>
                  <a:schemeClr val="tx1"/>
                </a:solidFill>
                <a:latin typeface="メイリオ" panose="020B0604030504040204" pitchFamily="50" charset="-128"/>
                <a:ea typeface="メイリオ" panose="020B0604030504040204" pitchFamily="50" charset="-128"/>
              </a:rPr>
              <a:t>100</a:t>
            </a:r>
            <a:r>
              <a:rPr lang="ja-JP" altLang="en-US" sz="900" dirty="0">
                <a:solidFill>
                  <a:schemeClr val="tx1"/>
                </a:solidFill>
                <a:latin typeface="メイリオ" panose="020B0604030504040204" pitchFamily="50" charset="-128"/>
                <a:ea typeface="メイリオ" panose="020B0604030504040204" pitchFamily="50" charset="-128"/>
              </a:rPr>
              <a:t>円を徴収させていただきます。</a:t>
            </a:r>
            <a:endParaRPr lang="en-US" altLang="ja-JP" sz="900" dirty="0">
              <a:solidFill>
                <a:schemeClr val="tx1"/>
              </a:solidFill>
              <a:latin typeface="メイリオ" panose="020B0604030504040204" pitchFamily="50" charset="-128"/>
              <a:ea typeface="メイリオ" panose="020B0604030504040204" pitchFamily="50" charset="-128"/>
            </a:endParaRPr>
          </a:p>
          <a:p>
            <a:pPr eaLnBrk="1" hangingPunct="1">
              <a:lnSpc>
                <a:spcPct val="50000"/>
              </a:lnSpc>
              <a:spcBef>
                <a:spcPct val="50000"/>
              </a:spcBef>
              <a:buClrTx/>
              <a:buSzTx/>
              <a:buFontTx/>
              <a:buNone/>
            </a:pPr>
            <a:r>
              <a:rPr lang="ja-JP" altLang="en-US" sz="900" dirty="0">
                <a:solidFill>
                  <a:schemeClr val="tx1"/>
                </a:solidFill>
                <a:latin typeface="メイリオ" panose="020B0604030504040204" pitchFamily="50" charset="-128"/>
                <a:ea typeface="メイリオ" panose="020B0604030504040204" pitchFamily="50" charset="-128"/>
              </a:rPr>
              <a:t>＊　お弁当をご準備しております。</a:t>
            </a:r>
          </a:p>
        </p:txBody>
      </p:sp>
      <p:sp>
        <p:nvSpPr>
          <p:cNvPr id="9224" name="正方形/長方形 24">
            <a:extLst>
              <a:ext uri="{FF2B5EF4-FFF2-40B4-BE49-F238E27FC236}">
                <a16:creationId xmlns:a16="http://schemas.microsoft.com/office/drawing/2014/main" id="{11709313-B332-4F48-9669-DE4B74393D78}"/>
              </a:ext>
            </a:extLst>
          </p:cNvPr>
          <p:cNvSpPr>
            <a:spLocks noChangeArrowheads="1"/>
          </p:cNvSpPr>
          <p:nvPr/>
        </p:nvSpPr>
        <p:spPr bwMode="auto">
          <a:xfrm>
            <a:off x="-36945" y="8580582"/>
            <a:ext cx="6894945"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300" dirty="0">
                <a:latin typeface="メイリオ" panose="020B0604030504040204" pitchFamily="50" charset="-128"/>
                <a:ea typeface="メイリオ" panose="020B0604030504040204" pitchFamily="50" charset="-128"/>
              </a:rPr>
              <a:t>共催：西宮地域医療連携セミナー　西宮市医師会外科医会　中外製薬株式会社</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CD5B7BF9-D3DC-4B95-A950-E3B4C4892C8D}"/>
              </a:ext>
            </a:extLst>
          </p:cNvPr>
          <p:cNvSpPr txBox="1"/>
          <p:nvPr/>
        </p:nvSpPr>
        <p:spPr>
          <a:xfrm>
            <a:off x="254895" y="2603363"/>
            <a:ext cx="6169889" cy="1569660"/>
          </a:xfrm>
          <a:prstGeom prst="rect">
            <a:avLst/>
          </a:prstGeom>
          <a:noFill/>
        </p:spPr>
        <p:txBody>
          <a:bodyPr wrap="square">
            <a:spAutoFit/>
          </a:bodyPr>
          <a:lstStyle/>
          <a:p>
            <a:pPr eaLnBrk="1" hangingPunct="1"/>
            <a:r>
              <a:rPr lang="en-US" altLang="ja-JP" sz="2400" dirty="0">
                <a:latin typeface="メイリオ" panose="020B0604030504040204" pitchFamily="50" charset="-128"/>
                <a:ea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rPr>
              <a:t>事前登録</a:t>
            </a:r>
            <a:r>
              <a:rPr lang="en-US" altLang="ja-JP" sz="2400" dirty="0">
                <a:latin typeface="メイリオ" panose="020B0604030504040204" pitchFamily="50" charset="-128"/>
                <a:ea typeface="メイリオ" panose="020B0604030504040204" pitchFamily="50" charset="-128"/>
              </a:rPr>
              <a:t>URL】</a:t>
            </a:r>
          </a:p>
          <a:p>
            <a:pPr eaLnBrk="1" hangingPunct="1"/>
            <a:r>
              <a:rPr lang="en-US" altLang="ja-JP" sz="1600" dirty="0">
                <a:solidFill>
                  <a:schemeClr val="accent2"/>
                </a:solidFill>
                <a:latin typeface="メイリオ" panose="020B0604030504040204" pitchFamily="50" charset="-128"/>
                <a:ea typeface="メイリオ" panose="020B0604030504040204" pitchFamily="50" charset="-128"/>
                <a:hlinkClick r:id="rId2">
                  <a:extLst>
                    <a:ext uri="{A12FA001-AC4F-418D-AE19-62706E023703}">
                      <ahyp:hlinkClr xmlns="" xmlns:ahyp="http://schemas.microsoft.com/office/drawing/2018/hyperlinkcolor" val="tx"/>
                    </a:ext>
                  </a:extLst>
                </a:hlinkClick>
              </a:rPr>
              <a:t>https://chugai-pharm.zoom.us/meeting/register/tJUpduGtrTgsGNGdUXj1Y1VT_VsYWoZ_EsDO#/registration</a:t>
            </a:r>
            <a:endParaRPr lang="en-US" altLang="ja-JP" sz="1600" dirty="0">
              <a:solidFill>
                <a:schemeClr val="accent2"/>
              </a:solidFill>
              <a:latin typeface="メイリオ" panose="020B0604030504040204" pitchFamily="50" charset="-128"/>
              <a:ea typeface="メイリオ" panose="020B0604030504040204" pitchFamily="50" charset="-128"/>
            </a:endParaRPr>
          </a:p>
          <a:p>
            <a:pPr eaLnBrk="1" hangingPunct="1"/>
            <a:endParaRPr lang="en-US" altLang="ja-JP" sz="2400" dirty="0">
              <a:latin typeface="メイリオ" panose="020B0604030504040204" pitchFamily="50" charset="-128"/>
              <a:ea typeface="メイリオ" panose="020B0604030504040204" pitchFamily="50" charset="-128"/>
            </a:endParaRPr>
          </a:p>
        </p:txBody>
      </p:sp>
      <p:sp>
        <p:nvSpPr>
          <p:cNvPr id="11" name="テキスト ボックス 2">
            <a:extLst>
              <a:ext uri="{FF2B5EF4-FFF2-40B4-BE49-F238E27FC236}">
                <a16:creationId xmlns:a16="http://schemas.microsoft.com/office/drawing/2014/main" id="{5EF1D624-006F-4126-8D80-FA78E7D38A9E}"/>
              </a:ext>
            </a:extLst>
          </p:cNvPr>
          <p:cNvSpPr txBox="1">
            <a:spLocks noChangeArrowheads="1"/>
          </p:cNvSpPr>
          <p:nvPr/>
        </p:nvSpPr>
        <p:spPr bwMode="auto">
          <a:xfrm>
            <a:off x="508000" y="792195"/>
            <a:ext cx="599439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r>
              <a:rPr lang="en-US" altLang="ja-JP" sz="2800" dirty="0"/>
              <a:t>【</a:t>
            </a:r>
            <a:r>
              <a:rPr lang="ja-JP" altLang="en-US" sz="2800" dirty="0"/>
              <a:t>締め切り：</a:t>
            </a:r>
            <a:r>
              <a:rPr lang="en-US" altLang="ja-JP" sz="2800" dirty="0"/>
              <a:t>6</a:t>
            </a:r>
            <a:r>
              <a:rPr lang="ja-JP" altLang="en-US" sz="2800" dirty="0"/>
              <a:t>月</a:t>
            </a:r>
            <a:r>
              <a:rPr lang="en-US" altLang="ja-JP" sz="2800" dirty="0"/>
              <a:t>18</a:t>
            </a:r>
            <a:r>
              <a:rPr lang="ja-JP" altLang="en-US" sz="2800" dirty="0"/>
              <a:t>日（火）</a:t>
            </a:r>
            <a:r>
              <a:rPr lang="en-US" altLang="ja-JP" sz="2800" dirty="0"/>
              <a:t>】</a:t>
            </a:r>
            <a:endParaRPr lang="ja-JP" altLang="en-US" sz="2800" dirty="0"/>
          </a:p>
        </p:txBody>
      </p:sp>
      <p:sp>
        <p:nvSpPr>
          <p:cNvPr id="12" name="Text Box 21">
            <a:extLst>
              <a:ext uri="{FF2B5EF4-FFF2-40B4-BE49-F238E27FC236}">
                <a16:creationId xmlns:a16="http://schemas.microsoft.com/office/drawing/2014/main" id="{38A98745-04B6-48AC-9449-3801B6ABFCFE}"/>
              </a:ext>
            </a:extLst>
          </p:cNvPr>
          <p:cNvSpPr txBox="1">
            <a:spLocks noChangeArrowheads="1"/>
          </p:cNvSpPr>
          <p:nvPr/>
        </p:nvSpPr>
        <p:spPr bwMode="auto">
          <a:xfrm>
            <a:off x="0" y="315141"/>
            <a:ext cx="6858000"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2500" dirty="0">
                <a:latin typeface="メイリオ"/>
                <a:ea typeface="メイリオ"/>
              </a:rPr>
              <a:t> 第</a:t>
            </a:r>
            <a:r>
              <a:rPr lang="en-US" altLang="ja-JP" sz="2500" dirty="0">
                <a:latin typeface="メイリオ"/>
                <a:ea typeface="メイリオ"/>
              </a:rPr>
              <a:t>109</a:t>
            </a:r>
            <a:r>
              <a:rPr lang="ja-JP" altLang="en-US" sz="2500" dirty="0">
                <a:latin typeface="メイリオ"/>
                <a:ea typeface="メイリオ"/>
              </a:rPr>
              <a:t>回西宮地域医療連携セミナー</a:t>
            </a:r>
            <a:endParaRPr lang="en-US" altLang="ja-JP" sz="2500" dirty="0">
              <a:latin typeface="メイリオ"/>
              <a:ea typeface="メイリオ"/>
            </a:endParaRPr>
          </a:p>
        </p:txBody>
      </p:sp>
      <p:sp>
        <p:nvSpPr>
          <p:cNvPr id="3" name="テキスト ボックス 2">
            <a:extLst>
              <a:ext uri="{FF2B5EF4-FFF2-40B4-BE49-F238E27FC236}">
                <a16:creationId xmlns:a16="http://schemas.microsoft.com/office/drawing/2014/main" id="{AAA2933C-0636-498E-89BA-5F5E1BDC8E51}"/>
              </a:ext>
            </a:extLst>
          </p:cNvPr>
          <p:cNvSpPr txBox="1"/>
          <p:nvPr/>
        </p:nvSpPr>
        <p:spPr>
          <a:xfrm flipH="1">
            <a:off x="332509" y="1294755"/>
            <a:ext cx="6169889" cy="1077218"/>
          </a:xfrm>
          <a:prstGeom prst="rect">
            <a:avLst/>
          </a:prstGeom>
          <a:noFill/>
        </p:spPr>
        <p:txBody>
          <a:bodyPr wrap="square" rtlCol="0">
            <a:spAutoFit/>
          </a:bodyPr>
          <a:lstStyle/>
          <a:p>
            <a:r>
              <a:rPr kumimoji="1" lang="ja-JP" altLang="en-US" sz="1600" dirty="0"/>
              <a:t>本講演会は、現地とオンラインのハイブリッドにて開催いたします。</a:t>
            </a:r>
            <a:endParaRPr kumimoji="1" lang="en-US" altLang="ja-JP" sz="1600" dirty="0"/>
          </a:p>
          <a:p>
            <a:r>
              <a:rPr lang="ja-JP" altLang="en-US" sz="1600" dirty="0"/>
              <a:t>参加をご希望の先生は、下記のいずれかの方法でご連絡ください。</a:t>
            </a:r>
            <a:endParaRPr lang="en-US" altLang="ja-JP" sz="1600" dirty="0"/>
          </a:p>
          <a:p>
            <a:r>
              <a:rPr kumimoji="1" lang="ja-JP" altLang="en-US" sz="1600" dirty="0"/>
              <a:t>オンラインでご参加の先生にはご視聴ログイン用</a:t>
            </a:r>
            <a:r>
              <a:rPr kumimoji="1" lang="en-US" altLang="ja-JP" sz="1600" dirty="0"/>
              <a:t>URL</a:t>
            </a:r>
            <a:r>
              <a:rPr kumimoji="1" lang="ja-JP" altLang="en-US" sz="1600" dirty="0"/>
              <a:t>をメールにて送付</a:t>
            </a:r>
            <a:r>
              <a:rPr kumimoji="1" lang="ja-JP" altLang="en-US" sz="1600"/>
              <a:t>致します。</a:t>
            </a:r>
            <a:endParaRPr kumimoji="1" lang="en-US" altLang="ja-JP" sz="1600" dirty="0"/>
          </a:p>
        </p:txBody>
      </p:sp>
      <p:sp>
        <p:nvSpPr>
          <p:cNvPr id="13" name="テキスト ボックス 12">
            <a:extLst>
              <a:ext uri="{FF2B5EF4-FFF2-40B4-BE49-F238E27FC236}">
                <a16:creationId xmlns:a16="http://schemas.microsoft.com/office/drawing/2014/main" id="{DA6A9974-E4C4-47BE-ADFF-AB12C14B35FD}"/>
              </a:ext>
            </a:extLst>
          </p:cNvPr>
          <p:cNvSpPr txBox="1"/>
          <p:nvPr/>
        </p:nvSpPr>
        <p:spPr>
          <a:xfrm>
            <a:off x="230909" y="3950540"/>
            <a:ext cx="4544294" cy="461665"/>
          </a:xfrm>
          <a:prstGeom prst="rect">
            <a:avLst/>
          </a:prstGeom>
          <a:noFill/>
        </p:spPr>
        <p:txBody>
          <a:bodyPr wrap="square">
            <a:spAutoFit/>
          </a:bodyPr>
          <a:lstStyle/>
          <a:p>
            <a:pPr eaLnBrk="1" hangingPunct="1"/>
            <a:r>
              <a:rPr lang="en-US" altLang="ja-JP" sz="2400" dirty="0">
                <a:latin typeface="メイリオ" panose="020B0604030504040204" pitchFamily="50" charset="-128"/>
                <a:ea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rPr>
              <a:t>二次元コードから登録</a:t>
            </a:r>
            <a:r>
              <a:rPr lang="en-US" altLang="ja-JP" sz="2400" dirty="0">
                <a:latin typeface="メイリオ" panose="020B0604030504040204" pitchFamily="50" charset="-128"/>
                <a:ea typeface="メイリオ" panose="020B0604030504040204" pitchFamily="50" charset="-128"/>
              </a:rPr>
              <a:t>】</a:t>
            </a:r>
          </a:p>
        </p:txBody>
      </p:sp>
      <p:sp>
        <p:nvSpPr>
          <p:cNvPr id="5" name="テキスト ボックス 4">
            <a:extLst>
              <a:ext uri="{FF2B5EF4-FFF2-40B4-BE49-F238E27FC236}">
                <a16:creationId xmlns:a16="http://schemas.microsoft.com/office/drawing/2014/main" id="{FB110BD2-87FC-4145-9608-1027F195AFF7}"/>
              </a:ext>
            </a:extLst>
          </p:cNvPr>
          <p:cNvSpPr txBox="1"/>
          <p:nvPr/>
        </p:nvSpPr>
        <p:spPr>
          <a:xfrm>
            <a:off x="2974109" y="3287661"/>
            <a:ext cx="914400" cy="914400"/>
          </a:xfrm>
          <a:prstGeom prst="rect">
            <a:avLst/>
          </a:prstGeom>
          <a:noFill/>
        </p:spPr>
        <p:txBody>
          <a:bodyPr wrap="square" rtlCol="0">
            <a:spAutoFit/>
          </a:bodyPr>
          <a:lstStyle/>
          <a:p>
            <a:endParaRPr kumimoji="1" lang="ja-JP" altLang="en-US" dirty="0"/>
          </a:p>
        </p:txBody>
      </p:sp>
      <p:sp>
        <p:nvSpPr>
          <p:cNvPr id="6" name="テキスト ボックス 5">
            <a:extLst>
              <a:ext uri="{FF2B5EF4-FFF2-40B4-BE49-F238E27FC236}">
                <a16:creationId xmlns:a16="http://schemas.microsoft.com/office/drawing/2014/main" id="{5BC0F9FB-A60A-4B55-92EB-6547D5CA94BA}"/>
              </a:ext>
            </a:extLst>
          </p:cNvPr>
          <p:cNvSpPr txBox="1"/>
          <p:nvPr/>
        </p:nvSpPr>
        <p:spPr>
          <a:xfrm>
            <a:off x="424873" y="4551580"/>
            <a:ext cx="4459619" cy="954107"/>
          </a:xfrm>
          <a:prstGeom prst="rect">
            <a:avLst/>
          </a:prstGeom>
          <a:noFill/>
        </p:spPr>
        <p:txBody>
          <a:bodyPr wrap="none" rtlCol="0">
            <a:spAutoFit/>
          </a:bodyPr>
          <a:lstStyle/>
          <a:p>
            <a:r>
              <a:rPr lang="en-US" altLang="ja-JP" sz="2400" dirty="0"/>
              <a:t>【FAX</a:t>
            </a:r>
            <a:r>
              <a:rPr lang="ja-JP" altLang="en-US" sz="2400" dirty="0"/>
              <a:t>で登録</a:t>
            </a:r>
            <a:r>
              <a:rPr lang="en-US" altLang="ja-JP" sz="2400" dirty="0"/>
              <a:t>】</a:t>
            </a:r>
          </a:p>
          <a:p>
            <a:r>
              <a:rPr kumimoji="1" lang="en-US" altLang="ja-JP" sz="1600" dirty="0"/>
              <a:t>FAX</a:t>
            </a:r>
            <a:r>
              <a:rPr kumimoji="1" lang="ja-JP" altLang="en-US" sz="1600" dirty="0"/>
              <a:t>にご記入の上、当用紙を</a:t>
            </a:r>
            <a:r>
              <a:rPr kumimoji="1" lang="en-US" altLang="ja-JP" sz="1600" dirty="0"/>
              <a:t>FAX</a:t>
            </a:r>
            <a:r>
              <a:rPr kumimoji="1" lang="ja-JP" altLang="en-US" sz="1600" dirty="0"/>
              <a:t>で送付願います</a:t>
            </a:r>
            <a:endParaRPr kumimoji="1" lang="en-US" altLang="ja-JP" sz="1600" dirty="0"/>
          </a:p>
          <a:p>
            <a:r>
              <a:rPr lang="en-US" altLang="ja-JP" sz="1600" dirty="0"/>
              <a:t>FAX</a:t>
            </a:r>
            <a:r>
              <a:rPr lang="ja-JP" altLang="en-US" sz="1600" dirty="0"/>
              <a:t>番号：</a:t>
            </a:r>
            <a:r>
              <a:rPr lang="en-US" altLang="ja-JP" sz="1600" dirty="0"/>
              <a:t>06‐6401‐2404</a:t>
            </a:r>
            <a:endParaRPr kumimoji="1" lang="ja-JP" altLang="en-US" sz="1600" dirty="0"/>
          </a:p>
        </p:txBody>
      </p:sp>
      <p:graphicFrame>
        <p:nvGraphicFramePr>
          <p:cNvPr id="15" name="表 14">
            <a:extLst>
              <a:ext uri="{FF2B5EF4-FFF2-40B4-BE49-F238E27FC236}">
                <a16:creationId xmlns:a16="http://schemas.microsoft.com/office/drawing/2014/main" id="{67C71A77-9BCF-4CD3-AA16-6DFBF85202DA}"/>
              </a:ext>
            </a:extLst>
          </p:cNvPr>
          <p:cNvGraphicFramePr>
            <a:graphicFrameLocks noGrp="1"/>
          </p:cNvGraphicFramePr>
          <p:nvPr>
            <p:extLst>
              <p:ext uri="{D42A27DB-BD31-4B8C-83A1-F6EECF244321}">
                <p14:modId xmlns:p14="http://schemas.microsoft.com/office/powerpoint/2010/main" val="903981245"/>
              </p:ext>
            </p:extLst>
          </p:nvPr>
        </p:nvGraphicFramePr>
        <p:xfrm>
          <a:off x="711200" y="5505692"/>
          <a:ext cx="5227782" cy="1877112"/>
        </p:xfrm>
        <a:graphic>
          <a:graphicData uri="http://schemas.openxmlformats.org/drawingml/2006/table">
            <a:tbl>
              <a:tblPr/>
              <a:tblGrid>
                <a:gridCol w="1334093">
                  <a:extLst>
                    <a:ext uri="{9D8B030D-6E8A-4147-A177-3AD203B41FA5}">
                      <a16:colId xmlns:a16="http://schemas.microsoft.com/office/drawing/2014/main" val="2939675232"/>
                    </a:ext>
                  </a:extLst>
                </a:gridCol>
                <a:gridCol w="3893689">
                  <a:extLst>
                    <a:ext uri="{9D8B030D-6E8A-4147-A177-3AD203B41FA5}">
                      <a16:colId xmlns:a16="http://schemas.microsoft.com/office/drawing/2014/main" val="3787524964"/>
                    </a:ext>
                  </a:extLst>
                </a:gridCol>
              </a:tblGrid>
              <a:tr h="312852">
                <a:tc>
                  <a:txBody>
                    <a:bodyPr/>
                    <a:lstStyle/>
                    <a:p>
                      <a:pPr algn="l" fontAlgn="ctr"/>
                      <a:r>
                        <a:rPr lang="ja-JP" altLang="en-US" sz="1100" b="0" i="0" u="none" strike="noStrike">
                          <a:solidFill>
                            <a:srgbClr val="000000"/>
                          </a:solidFill>
                          <a:effectLst/>
                          <a:latin typeface="メイリオ" panose="020B0604030504040204" pitchFamily="50" charset="-128"/>
                          <a:ea typeface="メイリオ" panose="020B0604030504040204" pitchFamily="50" charset="-128"/>
                        </a:rPr>
                        <a:t>ご参加方法</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□会場参加　　　□オンライン参加</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762277"/>
                  </a:ext>
                </a:extLst>
              </a:tr>
              <a:tr h="312852">
                <a:tc>
                  <a:txBody>
                    <a:bodyPr/>
                    <a:lstStyle/>
                    <a:p>
                      <a:pPr algn="l" fontAlgn="ctr"/>
                      <a:r>
                        <a:rPr lang="ja-JP" altLang="en-US" sz="1100" b="0" i="0" u="none" strike="noStrike">
                          <a:solidFill>
                            <a:srgbClr val="000000"/>
                          </a:solidFill>
                          <a:effectLst/>
                          <a:latin typeface="メイリオ" panose="020B0604030504040204" pitchFamily="50" charset="-128"/>
                          <a:ea typeface="メイリオ" panose="020B0604030504040204" pitchFamily="50" charset="-128"/>
                        </a:rPr>
                        <a:t>ご施設</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メイリオ" panose="020B0604030504040204" pitchFamily="50" charset="-128"/>
                          <a:ea typeface="メイリオ" panose="020B0604030504040204" pitchFamily="50" charset="-128"/>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8385128"/>
                  </a:ext>
                </a:extLst>
              </a:tr>
              <a:tr h="312852">
                <a:tc>
                  <a:txBody>
                    <a:bodyPr/>
                    <a:lstStyle/>
                    <a:p>
                      <a:pPr algn="l" fontAlgn="ctr"/>
                      <a:r>
                        <a:rPr lang="ja-JP" altLang="en-US" sz="1100" b="0" i="0" u="none" strike="noStrike">
                          <a:solidFill>
                            <a:srgbClr val="000000"/>
                          </a:solidFill>
                          <a:effectLst/>
                          <a:latin typeface="メイリオ" panose="020B0604030504040204" pitchFamily="50" charset="-128"/>
                          <a:ea typeface="メイリオ" panose="020B0604030504040204" pitchFamily="50" charset="-128"/>
                        </a:rPr>
                        <a:t>ご芳名</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メイリオ" panose="020B0604030504040204" pitchFamily="50" charset="-128"/>
                          <a:ea typeface="メイリオ" panose="020B0604030504040204" pitchFamily="50" charset="-128"/>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1501150"/>
                  </a:ext>
                </a:extLst>
              </a:tr>
              <a:tr h="312852">
                <a:tc>
                  <a:txBody>
                    <a:bodyPr/>
                    <a:lstStyle/>
                    <a:p>
                      <a:pPr algn="l" fontAlgn="ctr"/>
                      <a:r>
                        <a:rPr lang="ja-JP" altLang="en-US" sz="1100" b="0" i="0" u="none" strike="noStrike">
                          <a:solidFill>
                            <a:srgbClr val="000000"/>
                          </a:solidFill>
                          <a:effectLst/>
                          <a:latin typeface="メイリオ" panose="020B0604030504040204" pitchFamily="50" charset="-128"/>
                          <a:ea typeface="メイリオ" panose="020B0604030504040204" pitchFamily="50" charset="-128"/>
                        </a:rPr>
                        <a:t>ご職業</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メイリオ" panose="020B0604030504040204" pitchFamily="50" charset="-128"/>
                          <a:ea typeface="メイリオ" panose="020B0604030504040204" pitchFamily="50" charset="-128"/>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4871879"/>
                  </a:ext>
                </a:extLst>
              </a:tr>
              <a:tr h="312852">
                <a:tc>
                  <a:txBody>
                    <a:bodyPr/>
                    <a:lstStyle/>
                    <a:p>
                      <a:pPr algn="l" fontAlgn="ctr"/>
                      <a:r>
                        <a:rPr lang="ja-JP" altLang="en-US" sz="1100" b="0" i="0" u="none" strike="noStrike">
                          <a:solidFill>
                            <a:srgbClr val="000000"/>
                          </a:solidFill>
                          <a:effectLst/>
                          <a:latin typeface="メイリオ" panose="020B0604030504040204" pitchFamily="50" charset="-128"/>
                          <a:ea typeface="メイリオ" panose="020B0604030504040204" pitchFamily="50" charset="-128"/>
                        </a:rPr>
                        <a:t>メールアドレス</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9505428"/>
                  </a:ext>
                </a:extLst>
              </a:tr>
              <a:tr h="312852">
                <a:tc>
                  <a:txBody>
                    <a:bodyPr/>
                    <a:lstStyle/>
                    <a:p>
                      <a:pPr algn="l" fontAlgn="ctr"/>
                      <a:r>
                        <a:rPr lang="zh-CN" altLang="en-US" sz="1100" b="0" i="0" u="none" strike="noStrike">
                          <a:solidFill>
                            <a:srgbClr val="000000"/>
                          </a:solidFill>
                          <a:effectLst/>
                          <a:latin typeface="メイリオ" panose="020B0604030504040204" pitchFamily="50" charset="-128"/>
                          <a:ea typeface="メイリオ" panose="020B0604030504040204" pitchFamily="50" charset="-128"/>
                        </a:rPr>
                        <a:t>医籍登録番号</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100" b="0" i="0" u="none" strike="noStrike" dirty="0">
                          <a:solidFill>
                            <a:srgbClr val="000000"/>
                          </a:solidFill>
                          <a:effectLst/>
                          <a:latin typeface="メイリオ" panose="020B0604030504040204" pitchFamily="50" charset="-128"/>
                          <a:ea typeface="メイリオ" panose="020B0604030504040204" pitchFamily="50" charset="-128"/>
                        </a:rPr>
                        <a:t>　　　　　　　　　　　　　　□単位申請不要</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3958901"/>
                  </a:ext>
                </a:extLst>
              </a:tr>
            </a:tbl>
          </a:graphicData>
        </a:graphic>
      </p:graphicFrame>
      <p:sp>
        <p:nvSpPr>
          <p:cNvPr id="18" name="正方形/長方形 24">
            <a:extLst>
              <a:ext uri="{FF2B5EF4-FFF2-40B4-BE49-F238E27FC236}">
                <a16:creationId xmlns:a16="http://schemas.microsoft.com/office/drawing/2014/main" id="{4E5C8FF5-FC03-4A97-BFEC-56E5C546A836}"/>
              </a:ext>
            </a:extLst>
          </p:cNvPr>
          <p:cNvSpPr>
            <a:spLocks noChangeArrowheads="1"/>
          </p:cNvSpPr>
          <p:nvPr/>
        </p:nvSpPr>
        <p:spPr bwMode="auto">
          <a:xfrm>
            <a:off x="-36945" y="8580582"/>
            <a:ext cx="6894945"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300" dirty="0">
                <a:latin typeface="メイリオ" panose="020B0604030504040204" pitchFamily="50" charset="-128"/>
                <a:ea typeface="メイリオ" panose="020B0604030504040204" pitchFamily="50" charset="-128"/>
              </a:rPr>
              <a:t>共催：西宮地域医療連携セミナー　西宮市医師会外科医会　中外製薬株式会社</a:t>
            </a:r>
          </a:p>
        </p:txBody>
      </p:sp>
      <p:sp>
        <p:nvSpPr>
          <p:cNvPr id="2" name="テキスト ボックス 1">
            <a:extLst>
              <a:ext uri="{FF2B5EF4-FFF2-40B4-BE49-F238E27FC236}">
                <a16:creationId xmlns:a16="http://schemas.microsoft.com/office/drawing/2014/main" id="{CC89E902-7BE7-4C5A-8E82-1718F95302EA}"/>
              </a:ext>
            </a:extLst>
          </p:cNvPr>
          <p:cNvSpPr txBox="1"/>
          <p:nvPr/>
        </p:nvSpPr>
        <p:spPr>
          <a:xfrm>
            <a:off x="602297" y="7669408"/>
            <a:ext cx="4586512" cy="738664"/>
          </a:xfrm>
          <a:prstGeom prst="rect">
            <a:avLst/>
          </a:prstGeom>
          <a:noFill/>
        </p:spPr>
        <p:txBody>
          <a:bodyPr wrap="none" rtlCol="0">
            <a:spAutoFit/>
          </a:bodyPr>
          <a:lstStyle/>
          <a:p>
            <a:r>
              <a:rPr kumimoji="1" lang="ja-JP" altLang="en-US" sz="1400" dirty="0"/>
              <a:t>お申込みに関するご質問は下記連絡先までご連絡ください</a:t>
            </a:r>
            <a:endParaRPr kumimoji="1" lang="en-US" altLang="ja-JP" sz="1400" dirty="0"/>
          </a:p>
          <a:p>
            <a:r>
              <a:rPr lang="ja-JP" altLang="en-US" sz="1400" dirty="0"/>
              <a:t>連絡先：中外製薬株式会社　三浦淳子</a:t>
            </a:r>
            <a:endParaRPr lang="en-US" altLang="ja-JP" sz="1400" dirty="0"/>
          </a:p>
          <a:p>
            <a:r>
              <a:rPr kumimoji="1" lang="en-US" altLang="ja-JP" sz="1400" dirty="0"/>
              <a:t>E-mail</a:t>
            </a:r>
            <a:r>
              <a:rPr lang="ja-JP" altLang="en-US" sz="1400" dirty="0"/>
              <a:t>：</a:t>
            </a:r>
            <a:r>
              <a:rPr lang="en-US" altLang="ja-JP" sz="1400" dirty="0"/>
              <a:t>matsudajnk@chugai-pharm.co.jp</a:t>
            </a:r>
          </a:p>
        </p:txBody>
      </p:sp>
      <p:pic>
        <p:nvPicPr>
          <p:cNvPr id="1026" name="Picture 2">
            <a:extLst>
              <a:ext uri="{FF2B5EF4-FFF2-40B4-BE49-F238E27FC236}">
                <a16:creationId xmlns:a16="http://schemas.microsoft.com/office/drawing/2014/main" id="{36D65F3E-2386-4B4E-5DEA-233AE57FD7D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99189" y="3571162"/>
            <a:ext cx="1389410" cy="138941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natural3-p-1">
  <a:themeElements>
    <a:clrScheme name="natural3-p-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atural3-p-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atural3-p-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atural3-p-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atural3-p-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atural3-p-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atural3-p-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atural3-p-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atural3-p-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atural3-p-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atural3-p-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atural3-p-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atural3-p-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atural3-p-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基礎">
  <a:themeElements>
    <a:clrScheme name="基礎">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基礎">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基礎">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7AA648428C7B7499F872E8EB8B76658" ma:contentTypeVersion="2" ma:contentTypeDescription="新しいドキュメントを作成します。" ma:contentTypeScope="" ma:versionID="3fe7bfcd93a18cb636f5b269d3b52a45">
  <xsd:schema xmlns:xsd="http://www.w3.org/2001/XMLSchema" xmlns:xs="http://www.w3.org/2001/XMLSchema" xmlns:p="http://schemas.microsoft.com/office/2006/metadata/properties" xmlns:ns2="041fd4be-9ef9-40cf-b03b-eeb6ba5c8d81" targetNamespace="http://schemas.microsoft.com/office/2006/metadata/properties" ma:root="true" ma:fieldsID="be7cd379724dde8f5fad1d69cf108e37" ns2:_="">
    <xsd:import namespace="041fd4be-9ef9-40cf-b03b-eeb6ba5c8d81"/>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1fd4be-9ef9-40cf-b03b-eeb6ba5c8d8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7629DF9-E8B9-439C-80A7-D741838FF148}">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041fd4be-9ef9-40cf-b03b-eeb6ba5c8d81"/>
    <ds:schemaRef ds:uri="http://purl.org/dc/terms/"/>
    <ds:schemaRef ds:uri="http://www.w3.org/XML/1998/namespace"/>
    <ds:schemaRef ds:uri="http://purl.org/dc/dcmitype/"/>
  </ds:schemaRefs>
</ds:datastoreItem>
</file>

<file path=customXml/itemProps2.xml><?xml version="1.0" encoding="utf-8"?>
<ds:datastoreItem xmlns:ds="http://schemas.openxmlformats.org/officeDocument/2006/customXml" ds:itemID="{67D7A272-A507-470C-A797-2636CE15CBF5}">
  <ds:schemaRefs>
    <ds:schemaRef ds:uri="http://schemas.microsoft.com/sharepoint/v3/contenttype/forms"/>
  </ds:schemaRefs>
</ds:datastoreItem>
</file>

<file path=customXml/itemProps3.xml><?xml version="1.0" encoding="utf-8"?>
<ds:datastoreItem xmlns:ds="http://schemas.openxmlformats.org/officeDocument/2006/customXml" ds:itemID="{7A6EC0B5-5CD3-4A50-B504-620BBEC73A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41fd4be-9ef9-40cf-b03b-eeb6ba5c8d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a5bd0d07-eca3-4fda-9821-7c858c9deb8a}" enabled="0" method="" siteId="{a5bd0d07-eca3-4fda-9821-7c858c9deb8a}" removed="1"/>
</clbl:labelList>
</file>

<file path=docProps/app.xml><?xml version="1.0" encoding="utf-8"?>
<Properties xmlns="http://schemas.openxmlformats.org/officeDocument/2006/extended-properties" xmlns:vt="http://schemas.openxmlformats.org/officeDocument/2006/docPropsVTypes">
  <Template/>
  <TotalTime>213</TotalTime>
  <Words>689</Words>
  <Application>Microsoft Office PowerPoint</Application>
  <PresentationFormat>画面に合わせる (4:3)</PresentationFormat>
  <Paragraphs>72</Paragraphs>
  <Slides>2</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3</vt:i4>
      </vt:variant>
      <vt:variant>
        <vt:lpstr>スライド タイトル</vt:lpstr>
      </vt:variant>
      <vt:variant>
        <vt:i4>2</vt:i4>
      </vt:variant>
    </vt:vector>
  </HeadingPairs>
  <TitlesOfParts>
    <vt:vector size="14" baseType="lpstr">
      <vt:lpstr>HGP創英角ｺﾞｼｯｸUB</vt:lpstr>
      <vt:lpstr>ＭＳ Ｐゴシック</vt:lpstr>
      <vt:lpstr>ＭＳ ゴシック</vt:lpstr>
      <vt:lpstr>メイリオ</vt:lpstr>
      <vt:lpstr>Arial</vt:lpstr>
      <vt:lpstr>Calibri</vt:lpstr>
      <vt:lpstr>Calibri Light</vt:lpstr>
      <vt:lpstr>Corbel</vt:lpstr>
      <vt:lpstr>Wingdings 2</vt:lpstr>
      <vt:lpstr>natural3-p-1</vt:lpstr>
      <vt:lpstr>HDOfficeLightV0</vt:lpstr>
      <vt:lpstr>基礎</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水縄　陽子</dc:creator>
  <cp:lastModifiedBy>高森　智恵子</cp:lastModifiedBy>
  <cp:revision>12</cp:revision>
  <cp:lastPrinted>2024-03-01T07:34:27Z</cp:lastPrinted>
  <dcterms:created xsi:type="dcterms:W3CDTF">2011-04-27T01:00:52Z</dcterms:created>
  <dcterms:modified xsi:type="dcterms:W3CDTF">2024-04-23T01:12:38Z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0x010100B7AA648428C7B7499F872E8EB8B76658</vt:lpwstr>
  </property>
</Properties>
</file>