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3"/>
  </p:notesMasterIdLst>
  <p:sldIdLst>
    <p:sldId id="256" r:id="rId2"/>
  </p:sldIdLst>
  <p:sldSz cx="7559675" cy="10691813"/>
  <p:notesSz cx="7105650" cy="10239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FFFFCC"/>
    <a:srgbClr val="FFFFFF"/>
    <a:srgbClr val="FFCCCC"/>
    <a:srgbClr val="CCECFF"/>
    <a:srgbClr val="99CCFF"/>
    <a:srgbClr val="99FFCC"/>
    <a:srgbClr val="CCFF99"/>
    <a:srgbClr val="FFCC99"/>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424" autoAdjust="0"/>
  </p:normalViewPr>
  <p:slideViewPr>
    <p:cSldViewPr snapToGrid="0">
      <p:cViewPr varScale="1">
        <p:scale>
          <a:sx n="48" d="100"/>
          <a:sy n="48" d="100"/>
        </p:scale>
        <p:origin x="2154" y="60"/>
      </p:cViewPr>
      <p:guideLst>
        <p:guide orient="horz" pos="3367"/>
        <p:guide pos="238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3078732" cy="512616"/>
          </a:xfrm>
          <a:prstGeom prst="rect">
            <a:avLst/>
          </a:prstGeom>
        </p:spPr>
        <p:txBody>
          <a:bodyPr vert="horz" lIns="93781" tIns="46893" rIns="93781" bIns="46893"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5281" y="2"/>
            <a:ext cx="3078732" cy="512616"/>
          </a:xfrm>
          <a:prstGeom prst="rect">
            <a:avLst/>
          </a:prstGeom>
        </p:spPr>
        <p:txBody>
          <a:bodyPr vert="horz" lIns="93781" tIns="46893" rIns="93781" bIns="46893" rtlCol="0"/>
          <a:lstStyle>
            <a:lvl1pPr algn="r">
              <a:defRPr sz="1300"/>
            </a:lvl1pPr>
          </a:lstStyle>
          <a:p>
            <a:fld id="{9575CE04-198C-4A73-8DBA-CD958E42DEF3}" type="datetimeFigureOut">
              <a:rPr kumimoji="1" lang="ja-JP" altLang="en-US" smtClean="0"/>
              <a:t>2021/4/19</a:t>
            </a:fld>
            <a:endParaRPr kumimoji="1" lang="ja-JP" altLang="en-US"/>
          </a:p>
        </p:txBody>
      </p:sp>
      <p:sp>
        <p:nvSpPr>
          <p:cNvPr id="4" name="スライド イメージ プレースホルダー 3"/>
          <p:cNvSpPr>
            <a:spLocks noGrp="1" noRot="1" noChangeAspect="1"/>
          </p:cNvSpPr>
          <p:nvPr>
            <p:ph type="sldImg" idx="2"/>
          </p:nvPr>
        </p:nvSpPr>
        <p:spPr>
          <a:xfrm>
            <a:off x="2330450" y="1277938"/>
            <a:ext cx="2444750" cy="3457575"/>
          </a:xfrm>
          <a:prstGeom prst="rect">
            <a:avLst/>
          </a:prstGeom>
          <a:noFill/>
          <a:ln w="12700">
            <a:solidFill>
              <a:prstClr val="black"/>
            </a:solidFill>
          </a:ln>
        </p:spPr>
        <p:txBody>
          <a:bodyPr vert="horz" lIns="93781" tIns="46893" rIns="93781" bIns="46893" rtlCol="0" anchor="ctr"/>
          <a:lstStyle/>
          <a:p>
            <a:endParaRPr lang="ja-JP" altLang="en-US"/>
          </a:p>
        </p:txBody>
      </p:sp>
      <p:sp>
        <p:nvSpPr>
          <p:cNvPr id="5" name="ノート プレースホルダー 4"/>
          <p:cNvSpPr>
            <a:spLocks noGrp="1"/>
          </p:cNvSpPr>
          <p:nvPr>
            <p:ph type="body" sz="quarter" idx="3"/>
          </p:nvPr>
        </p:nvSpPr>
        <p:spPr>
          <a:xfrm>
            <a:off x="710731" y="4928268"/>
            <a:ext cx="5684192" cy="4031188"/>
          </a:xfrm>
          <a:prstGeom prst="rect">
            <a:avLst/>
          </a:prstGeom>
        </p:spPr>
        <p:txBody>
          <a:bodyPr vert="horz" lIns="93781" tIns="46893" rIns="93781" bIns="468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6761"/>
            <a:ext cx="3078732" cy="512616"/>
          </a:xfrm>
          <a:prstGeom prst="rect">
            <a:avLst/>
          </a:prstGeom>
        </p:spPr>
        <p:txBody>
          <a:bodyPr vert="horz" lIns="93781" tIns="46893" rIns="93781" bIns="4689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5281" y="9726761"/>
            <a:ext cx="3078732" cy="512616"/>
          </a:xfrm>
          <a:prstGeom prst="rect">
            <a:avLst/>
          </a:prstGeom>
        </p:spPr>
        <p:txBody>
          <a:bodyPr vert="horz" lIns="93781" tIns="46893" rIns="93781" bIns="46893" rtlCol="0" anchor="b"/>
          <a:lstStyle>
            <a:lvl1pPr algn="r">
              <a:defRPr sz="1300"/>
            </a:lvl1pPr>
          </a:lstStyle>
          <a:p>
            <a:fld id="{DE46F447-A9EB-454D-B43C-BB60EE88E248}" type="slidenum">
              <a:rPr kumimoji="1" lang="ja-JP" altLang="en-US" smtClean="0"/>
              <a:t>‹#›</a:t>
            </a:fld>
            <a:endParaRPr kumimoji="1" lang="ja-JP" altLang="en-US"/>
          </a:p>
        </p:txBody>
      </p:sp>
    </p:spTree>
    <p:extLst>
      <p:ext uri="{BB962C8B-B14F-4D97-AF65-F5344CB8AC3E}">
        <p14:creationId xmlns:p14="http://schemas.microsoft.com/office/powerpoint/2010/main" val="3284366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E46F447-A9EB-454D-B43C-BB60EE88E248}" type="slidenum">
              <a:rPr kumimoji="1" lang="ja-JP" altLang="en-US" smtClean="0"/>
              <a:t>1</a:t>
            </a:fld>
            <a:endParaRPr kumimoji="1" lang="ja-JP" altLang="en-US"/>
          </a:p>
        </p:txBody>
      </p:sp>
    </p:spTree>
    <p:extLst>
      <p:ext uri="{BB962C8B-B14F-4D97-AF65-F5344CB8AC3E}">
        <p14:creationId xmlns:p14="http://schemas.microsoft.com/office/powerpoint/2010/main" val="398667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601" y="1749795"/>
            <a:ext cx="6426474" cy="3722335"/>
          </a:xfrm>
        </p:spPr>
        <p:txBody>
          <a:bodyPr anchor="b">
            <a:normAutofit/>
          </a:bodyPr>
          <a:lstStyle>
            <a:lvl1pPr algn="ctr">
              <a:defRPr sz="3968"/>
            </a:lvl1pPr>
          </a:lstStyle>
          <a:p>
            <a:r>
              <a:rPr lang="ja-JP" altLang="en-US"/>
              <a:t>マスター タイトルの書式設定</a:t>
            </a:r>
            <a:endParaRPr lang="en-US" dirty="0"/>
          </a:p>
        </p:txBody>
      </p:sp>
      <p:sp>
        <p:nvSpPr>
          <p:cNvPr id="3" name="Subtitle 2"/>
          <p:cNvSpPr>
            <a:spLocks noGrp="1"/>
          </p:cNvSpPr>
          <p:nvPr>
            <p:ph type="subTitle" idx="1"/>
          </p:nvPr>
        </p:nvSpPr>
        <p:spPr>
          <a:xfrm>
            <a:off x="566601" y="5615678"/>
            <a:ext cx="6426474"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1864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66608" y="6687253"/>
            <a:ext cx="6428430" cy="1277397"/>
          </a:xfrm>
        </p:spPr>
        <p:txBody>
          <a:bodyPr anchor="b">
            <a:normAutofit/>
          </a:bodyPr>
          <a:lstStyle>
            <a:lvl1pPr>
              <a:defRPr sz="231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66608" y="968659"/>
            <a:ext cx="6428430" cy="5269101"/>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66601" y="7964649"/>
            <a:ext cx="6427459" cy="1063993"/>
          </a:xfrm>
        </p:spPr>
        <p:txBody>
          <a:bodyPr>
            <a:normAutofit/>
          </a:bodyPr>
          <a:lstStyle>
            <a:lvl1pPr marL="0" indent="0" algn="ctr">
              <a:buNone/>
              <a:defRPr sz="1488"/>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528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66600" y="950385"/>
            <a:ext cx="6419872" cy="5339451"/>
          </a:xfrm>
        </p:spPr>
        <p:txBody>
          <a:bodyPr anchor="ctr"/>
          <a:lstStyle>
            <a:lvl1pPr>
              <a:defRPr sz="2645"/>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566602" y="6555432"/>
            <a:ext cx="6419871" cy="2482262"/>
          </a:xfrm>
        </p:spPr>
        <p:txBody>
          <a:bodyPr anchor="ctr"/>
          <a:lstStyle>
            <a:lvl1pPr marL="0" indent="0" algn="ctr">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6974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96727" y="950383"/>
            <a:ext cx="5768191" cy="4666021"/>
          </a:xfrm>
        </p:spPr>
        <p:txBody>
          <a:bodyPr anchor="ctr"/>
          <a:lstStyle>
            <a:lvl1pPr>
              <a:defRPr sz="2645"/>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066890" y="5628140"/>
            <a:ext cx="5426881" cy="665412"/>
          </a:xfrm>
        </p:spPr>
        <p:txBody>
          <a:bodyPr anchor="t">
            <a:normAutofit/>
          </a:bodyPr>
          <a:lstStyle>
            <a:lvl1pPr marL="0" indent="0" algn="r">
              <a:buNone/>
              <a:defRPr sz="1157"/>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4" name="Text Placeholder 3"/>
          <p:cNvSpPr>
            <a:spLocks noGrp="1"/>
          </p:cNvSpPr>
          <p:nvPr>
            <p:ph type="body" sz="half" idx="2"/>
          </p:nvPr>
        </p:nvSpPr>
        <p:spPr>
          <a:xfrm>
            <a:off x="566600" y="6555433"/>
            <a:ext cx="6419872" cy="2473211"/>
          </a:xfrm>
        </p:spPr>
        <p:txBody>
          <a:bodyPr anchor="ctr">
            <a:normAutofit/>
          </a:bodyPr>
          <a:lstStyle>
            <a:lvl1pPr marL="0" indent="0" algn="ctr">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417704" y="1000505"/>
            <a:ext cx="377984" cy="911682"/>
          </a:xfrm>
          <a:prstGeom prst="rect">
            <a:avLst/>
          </a:prstGeom>
        </p:spPr>
        <p:txBody>
          <a:bodyPr vert="horz" lIns="75597" tIns="37798" rIns="75597" bIns="3779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614" dirty="0">
                <a:solidFill>
                  <a:schemeClr val="tx1"/>
                </a:solidFill>
                <a:effectLst/>
              </a:rPr>
              <a:t>“</a:t>
            </a:r>
          </a:p>
        </p:txBody>
      </p:sp>
      <p:sp>
        <p:nvSpPr>
          <p:cNvPr id="14" name="TextBox 13"/>
          <p:cNvSpPr txBox="1"/>
          <p:nvPr/>
        </p:nvSpPr>
        <p:spPr>
          <a:xfrm>
            <a:off x="6569841" y="4791479"/>
            <a:ext cx="377984" cy="911682"/>
          </a:xfrm>
          <a:prstGeom prst="rect">
            <a:avLst/>
          </a:prstGeom>
        </p:spPr>
        <p:txBody>
          <a:bodyPr vert="horz" lIns="75597" tIns="37798" rIns="75597" bIns="3779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614" dirty="0">
                <a:solidFill>
                  <a:schemeClr val="tx1"/>
                </a:solidFill>
                <a:effectLst/>
              </a:rPr>
              <a:t>”</a:t>
            </a:r>
          </a:p>
        </p:txBody>
      </p:sp>
    </p:spTree>
    <p:extLst>
      <p:ext uri="{BB962C8B-B14F-4D97-AF65-F5344CB8AC3E}">
        <p14:creationId xmlns:p14="http://schemas.microsoft.com/office/powerpoint/2010/main" val="1927734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66608" y="3315964"/>
            <a:ext cx="6420842" cy="3916021"/>
          </a:xfrm>
        </p:spPr>
        <p:txBody>
          <a:bodyPr anchor="b"/>
          <a:lstStyle>
            <a:lvl1pPr>
              <a:defRPr sz="2645"/>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566600" y="7250346"/>
            <a:ext cx="6419872" cy="1778296"/>
          </a:xfrm>
        </p:spPr>
        <p:txBody>
          <a:bodyPr anchor="t"/>
          <a:lstStyle>
            <a:lvl1pPr marL="0" indent="0" algn="ctr">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9737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566600" y="950386"/>
            <a:ext cx="6419872" cy="206659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566600" y="3255750"/>
            <a:ext cx="2045525" cy="1283555"/>
          </a:xfrm>
        </p:spPr>
        <p:txBody>
          <a:bodyPr anchor="b">
            <a:noAutofit/>
          </a:bodyPr>
          <a:lstStyle>
            <a:lvl1pPr marL="0" indent="0" algn="ctr">
              <a:lnSpc>
                <a:spcPct val="100000"/>
              </a:lnSpc>
              <a:buNone/>
              <a:defRPr sz="1984" b="0">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8" name="Text Placeholder 3"/>
          <p:cNvSpPr>
            <a:spLocks noGrp="1"/>
          </p:cNvSpPr>
          <p:nvPr>
            <p:ph type="body" sz="half" idx="15"/>
          </p:nvPr>
        </p:nvSpPr>
        <p:spPr>
          <a:xfrm>
            <a:off x="566600" y="4539303"/>
            <a:ext cx="2045525" cy="4489339"/>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9" name="Text Placeholder 4"/>
          <p:cNvSpPr>
            <a:spLocks noGrp="1"/>
          </p:cNvSpPr>
          <p:nvPr>
            <p:ph type="body" sz="quarter" idx="3"/>
          </p:nvPr>
        </p:nvSpPr>
        <p:spPr>
          <a:xfrm>
            <a:off x="2756056" y="3255749"/>
            <a:ext cx="2045278" cy="1283554"/>
          </a:xfrm>
        </p:spPr>
        <p:txBody>
          <a:bodyPr anchor="b">
            <a:noAutofit/>
          </a:bodyPr>
          <a:lstStyle>
            <a:lvl1pPr marL="0" indent="0" algn="ctr">
              <a:lnSpc>
                <a:spcPct val="100000"/>
              </a:lnSpc>
              <a:buNone/>
              <a:defRPr sz="1984" b="0">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10" name="Text Placeholder 3"/>
          <p:cNvSpPr>
            <a:spLocks noGrp="1"/>
          </p:cNvSpPr>
          <p:nvPr>
            <p:ph type="body" sz="half" idx="16"/>
          </p:nvPr>
        </p:nvSpPr>
        <p:spPr>
          <a:xfrm>
            <a:off x="2756056" y="4539303"/>
            <a:ext cx="2046061" cy="4489339"/>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11" name="Text Placeholder 4"/>
          <p:cNvSpPr>
            <a:spLocks noGrp="1"/>
          </p:cNvSpPr>
          <p:nvPr>
            <p:ph type="body" sz="quarter" idx="13"/>
          </p:nvPr>
        </p:nvSpPr>
        <p:spPr>
          <a:xfrm>
            <a:off x="4943860" y="3255749"/>
            <a:ext cx="2040722" cy="1283554"/>
          </a:xfrm>
        </p:spPr>
        <p:txBody>
          <a:bodyPr anchor="b">
            <a:noAutofit/>
          </a:bodyPr>
          <a:lstStyle>
            <a:lvl1pPr marL="0" indent="0" algn="ctr">
              <a:lnSpc>
                <a:spcPct val="100000"/>
              </a:lnSpc>
              <a:buNone/>
              <a:defRPr sz="1984" b="0">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12" name="Text Placeholder 3"/>
          <p:cNvSpPr>
            <a:spLocks noGrp="1"/>
          </p:cNvSpPr>
          <p:nvPr>
            <p:ph type="body" sz="half" idx="17"/>
          </p:nvPr>
        </p:nvSpPr>
        <p:spPr>
          <a:xfrm>
            <a:off x="4945750" y="4539303"/>
            <a:ext cx="2040722" cy="4489339"/>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7913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566600" y="950386"/>
            <a:ext cx="6419872" cy="206659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566601" y="6219191"/>
            <a:ext cx="2045524" cy="898409"/>
          </a:xfrm>
        </p:spPr>
        <p:txBody>
          <a:bodyPr anchor="b">
            <a:noAutofit/>
          </a:bodyPr>
          <a:lstStyle>
            <a:lvl1pPr marL="0" indent="0" algn="ctr">
              <a:lnSpc>
                <a:spcPct val="100000"/>
              </a:lnSpc>
              <a:buNone/>
              <a:defRPr sz="1653" b="0">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677109" y="3261853"/>
            <a:ext cx="1822985" cy="2375958"/>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a:t>図を追加</a:t>
            </a:r>
            <a:endParaRPr lang="en-US" dirty="0"/>
          </a:p>
        </p:txBody>
      </p:sp>
      <p:sp>
        <p:nvSpPr>
          <p:cNvPr id="21" name="Text Placeholder 3"/>
          <p:cNvSpPr>
            <a:spLocks noGrp="1"/>
          </p:cNvSpPr>
          <p:nvPr>
            <p:ph type="body" sz="half" idx="18"/>
          </p:nvPr>
        </p:nvSpPr>
        <p:spPr>
          <a:xfrm>
            <a:off x="566601" y="7117600"/>
            <a:ext cx="2045524" cy="1911044"/>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22" name="Text Placeholder 4"/>
          <p:cNvSpPr>
            <a:spLocks noGrp="1"/>
          </p:cNvSpPr>
          <p:nvPr>
            <p:ph type="body" sz="quarter" idx="3"/>
          </p:nvPr>
        </p:nvSpPr>
        <p:spPr>
          <a:xfrm>
            <a:off x="2754707" y="6219191"/>
            <a:ext cx="2045541" cy="898409"/>
          </a:xfrm>
        </p:spPr>
        <p:txBody>
          <a:bodyPr anchor="b">
            <a:noAutofit/>
          </a:bodyPr>
          <a:lstStyle>
            <a:lvl1pPr marL="0" indent="0" algn="ctr">
              <a:lnSpc>
                <a:spcPct val="100000"/>
              </a:lnSpc>
              <a:buNone/>
              <a:defRPr sz="1653" b="0">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2833016" y="3261853"/>
            <a:ext cx="1817078" cy="2375958"/>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a:t>図を追加</a:t>
            </a:r>
            <a:endParaRPr lang="en-US" dirty="0"/>
          </a:p>
        </p:txBody>
      </p:sp>
      <p:sp>
        <p:nvSpPr>
          <p:cNvPr id="24" name="Text Placeholder 3"/>
          <p:cNvSpPr>
            <a:spLocks noGrp="1"/>
          </p:cNvSpPr>
          <p:nvPr>
            <p:ph type="body" sz="half" idx="19"/>
          </p:nvPr>
        </p:nvSpPr>
        <p:spPr>
          <a:xfrm>
            <a:off x="2753867" y="7117598"/>
            <a:ext cx="2046380" cy="1911044"/>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25" name="Text Placeholder 4"/>
          <p:cNvSpPr>
            <a:spLocks noGrp="1"/>
          </p:cNvSpPr>
          <p:nvPr>
            <p:ph type="body" sz="quarter" idx="13"/>
          </p:nvPr>
        </p:nvSpPr>
        <p:spPr>
          <a:xfrm>
            <a:off x="4943938" y="6219191"/>
            <a:ext cx="2039909" cy="898409"/>
          </a:xfrm>
        </p:spPr>
        <p:txBody>
          <a:bodyPr anchor="b">
            <a:noAutofit/>
          </a:bodyPr>
          <a:lstStyle>
            <a:lvl1pPr marL="0" indent="0" algn="ctr">
              <a:lnSpc>
                <a:spcPct val="100000"/>
              </a:lnSpc>
              <a:buNone/>
              <a:defRPr sz="1653" b="0">
                <a:solidFill>
                  <a:schemeClr val="tx1"/>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5055164" y="3261853"/>
            <a:ext cx="1818063" cy="2375958"/>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a:t>図を追加</a:t>
            </a:r>
            <a:endParaRPr lang="en-US" dirty="0"/>
          </a:p>
        </p:txBody>
      </p:sp>
      <p:sp>
        <p:nvSpPr>
          <p:cNvPr id="27" name="Text Placeholder 3"/>
          <p:cNvSpPr>
            <a:spLocks noGrp="1"/>
          </p:cNvSpPr>
          <p:nvPr>
            <p:ph type="body" sz="half" idx="20"/>
          </p:nvPr>
        </p:nvSpPr>
        <p:spPr>
          <a:xfrm>
            <a:off x="4943860" y="7117601"/>
            <a:ext cx="2042612" cy="1911041"/>
          </a:xfrm>
        </p:spPr>
        <p:txBody>
          <a:bodyPr anchor="t">
            <a:normAutofit/>
          </a:bodyPr>
          <a:lstStyle>
            <a:lvl1pPr marL="0" indent="0" algn="ctr">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4310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9432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950384"/>
            <a:ext cx="1576580" cy="8078260"/>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66601" y="950384"/>
            <a:ext cx="4748796" cy="807826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363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882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62196" y="1024636"/>
            <a:ext cx="6035284" cy="4447496"/>
          </a:xfrm>
        </p:spPr>
        <p:txBody>
          <a:bodyPr anchor="b">
            <a:normAutofit/>
          </a:bodyPr>
          <a:lstStyle>
            <a:lvl1pPr>
              <a:defRPr sz="281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2196" y="5615680"/>
            <a:ext cx="6035284" cy="2338833"/>
          </a:xfrm>
        </p:spPr>
        <p:txBody>
          <a:bodyPr/>
          <a:lstStyle>
            <a:lvl1pPr marL="0" indent="0" algn="ctr">
              <a:buNone/>
              <a:defRPr sz="1984">
                <a:solidFill>
                  <a:schemeClr val="tx1">
                    <a:tint val="75000"/>
                  </a:schemeClr>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0579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66602" y="950386"/>
            <a:ext cx="6419871" cy="2067771"/>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66601" y="3255750"/>
            <a:ext cx="3165988" cy="57728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831" y="3255750"/>
            <a:ext cx="3158641" cy="57728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2434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66602" y="950386"/>
            <a:ext cx="6419871"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56816" y="3255749"/>
            <a:ext cx="2976520" cy="1284502"/>
          </a:xfrm>
        </p:spPr>
        <p:txBody>
          <a:bodyPr anchor="b"/>
          <a:lstStyle>
            <a:lvl1pPr marL="0" indent="0">
              <a:lnSpc>
                <a:spcPct val="100000"/>
              </a:lnSpc>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66600" y="4540251"/>
            <a:ext cx="3166735" cy="44883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017301" y="3255749"/>
            <a:ext cx="2969171" cy="1284502"/>
          </a:xfrm>
        </p:spPr>
        <p:txBody>
          <a:bodyPr anchor="b"/>
          <a:lstStyle>
            <a:lvl1pPr marL="0" indent="0">
              <a:lnSpc>
                <a:spcPct val="100000"/>
              </a:lnSpc>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5" y="4540251"/>
            <a:ext cx="3159387" cy="44883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978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4909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9709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68729" y="950383"/>
            <a:ext cx="2438192" cy="3682736"/>
          </a:xfrm>
        </p:spPr>
        <p:txBody>
          <a:bodyPr anchor="b">
            <a:normAutofit/>
          </a:bodyPr>
          <a:lstStyle>
            <a:lvl1pPr>
              <a:defRPr sz="2315"/>
            </a:lvl1pPr>
          </a:lstStyle>
          <a:p>
            <a:r>
              <a:rPr lang="ja-JP" altLang="en-US"/>
              <a:t>マスター タイトルの書式設定</a:t>
            </a:r>
            <a:endParaRPr lang="en-US" dirty="0"/>
          </a:p>
        </p:txBody>
      </p:sp>
      <p:sp>
        <p:nvSpPr>
          <p:cNvPr id="3" name="Content Placeholder 2"/>
          <p:cNvSpPr>
            <a:spLocks noGrp="1"/>
          </p:cNvSpPr>
          <p:nvPr>
            <p:ph idx="1"/>
          </p:nvPr>
        </p:nvSpPr>
        <p:spPr>
          <a:xfrm>
            <a:off x="3148665" y="950383"/>
            <a:ext cx="3837807" cy="8078259"/>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68729" y="4633121"/>
            <a:ext cx="2438192" cy="4395522"/>
          </a:xfrm>
        </p:spPr>
        <p:txBody>
          <a:bodyPr/>
          <a:lstStyle>
            <a:lvl1pPr marL="0" indent="0" algn="ctr">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3495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68729" y="950383"/>
            <a:ext cx="3445508" cy="3682736"/>
          </a:xfrm>
        </p:spPr>
        <p:txBody>
          <a:bodyPr anchor="b">
            <a:normAutofit/>
          </a:bodyPr>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340308" y="1183117"/>
            <a:ext cx="2452875" cy="7612792"/>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66600" y="4633119"/>
            <a:ext cx="3448516" cy="4395523"/>
          </a:xfrm>
        </p:spPr>
        <p:txBody>
          <a:bodyPr>
            <a:normAutofit/>
          </a:bodyPr>
          <a:lstStyle>
            <a:lvl1pPr marL="0" indent="0" algn="ctr">
              <a:buNone/>
              <a:defRPr sz="1488"/>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476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6602" y="950386"/>
            <a:ext cx="6419871" cy="206777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66600" y="3267822"/>
            <a:ext cx="6419872" cy="57608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61216" y="9172192"/>
            <a:ext cx="1700927" cy="569240"/>
          </a:xfrm>
          <a:prstGeom prst="rect">
            <a:avLst/>
          </a:prstGeom>
        </p:spPr>
        <p:txBody>
          <a:bodyPr vert="horz" lIns="91440" tIns="45720" rIns="91440" bIns="45720" rtlCol="0" anchor="ctr"/>
          <a:lstStyle>
            <a:lvl1pPr algn="r">
              <a:defRPr sz="827">
                <a:solidFill>
                  <a:schemeClr val="tx1">
                    <a:tint val="75000"/>
                  </a:schemeClr>
                </a:solidFill>
              </a:defRPr>
            </a:lvl1pPr>
          </a:lstStyle>
          <a:p>
            <a:fld id="{48A87A34-81AB-432B-8DAE-1953F412C126}" type="datetimeFigureOut">
              <a:rPr lang="en-US" smtClean="0"/>
              <a:pPr/>
              <a:t>4/19/2021</a:t>
            </a:fld>
            <a:endParaRPr lang="en-US" dirty="0"/>
          </a:p>
        </p:txBody>
      </p:sp>
      <p:sp>
        <p:nvSpPr>
          <p:cNvPr id="5" name="Footer Placeholder 4"/>
          <p:cNvSpPr>
            <a:spLocks noGrp="1"/>
          </p:cNvSpPr>
          <p:nvPr>
            <p:ph type="ftr" sz="quarter" idx="3"/>
          </p:nvPr>
        </p:nvSpPr>
        <p:spPr>
          <a:xfrm>
            <a:off x="566601" y="9172192"/>
            <a:ext cx="4137524" cy="569240"/>
          </a:xfrm>
          <a:prstGeom prst="rect">
            <a:avLst/>
          </a:prstGeom>
        </p:spPr>
        <p:txBody>
          <a:bodyPr vert="horz" lIns="91440" tIns="45720" rIns="91440" bIns="45720" rtlCol="0" anchor="ctr"/>
          <a:lstStyle>
            <a:lvl1pPr algn="l">
              <a:defRPr sz="82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19236" y="9172192"/>
            <a:ext cx="467237" cy="569240"/>
          </a:xfrm>
          <a:prstGeom prst="rect">
            <a:avLst/>
          </a:prstGeom>
        </p:spPr>
        <p:txBody>
          <a:bodyPr vert="horz" lIns="91440" tIns="45720" rIns="91440" bIns="45720" rtlCol="0" anchor="ctr"/>
          <a:lstStyle>
            <a:lvl1pPr algn="r">
              <a:defRPr sz="827">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5734410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ctr" defTabSz="755934" rtl="0" eaLnBrk="1" latinLnBrk="0" hangingPunct="1">
        <a:lnSpc>
          <a:spcPct val="90000"/>
        </a:lnSpc>
        <a:spcBef>
          <a:spcPct val="0"/>
        </a:spcBef>
        <a:buNone/>
        <a:defRPr kumimoji="1" sz="2811"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188984" indent="-188984" algn="l" defTabSz="755934" rtl="0" eaLnBrk="1" latinLnBrk="0" hangingPunct="1">
        <a:lnSpc>
          <a:spcPct val="120000"/>
        </a:lnSpc>
        <a:spcBef>
          <a:spcPts val="827"/>
        </a:spcBef>
        <a:buFont typeface="Arial" panose="020B0604020202020204" pitchFamily="34" charset="0"/>
        <a:buChar char="•"/>
        <a:defRPr kumimoji="1" sz="1653" kern="1200">
          <a:solidFill>
            <a:schemeClr val="tx1"/>
          </a:solidFill>
          <a:effectLst>
            <a:outerShdw blurRad="50800" dist="38100" dir="2700000" algn="tl" rotWithShape="0">
              <a:srgbClr val="000000">
                <a:alpha val="48000"/>
              </a:srgbClr>
            </a:outerShdw>
          </a:effectLst>
          <a:latin typeface="+mn-lt"/>
          <a:ea typeface="+mn-ea"/>
          <a:cs typeface="+mn-cs"/>
        </a:defRPr>
      </a:lvl1pPr>
      <a:lvl2pPr marL="566951" indent="-188984" algn="l" defTabSz="755934" rtl="0" eaLnBrk="1" latinLnBrk="0" hangingPunct="1">
        <a:lnSpc>
          <a:spcPct val="120000"/>
        </a:lnSpc>
        <a:spcBef>
          <a:spcPts val="413"/>
        </a:spcBef>
        <a:buFont typeface="Arial" panose="020B0604020202020204" pitchFamily="34" charset="0"/>
        <a:buChar char="•"/>
        <a:defRPr kumimoji="1" sz="1488" kern="1200">
          <a:solidFill>
            <a:schemeClr val="tx1"/>
          </a:solidFill>
          <a:effectLst>
            <a:outerShdw blurRad="50800" dist="38100" dir="2700000" algn="tl" rotWithShape="0">
              <a:srgbClr val="000000">
                <a:alpha val="48000"/>
              </a:srgbClr>
            </a:outerShdw>
          </a:effectLst>
          <a:latin typeface="+mn-lt"/>
          <a:ea typeface="+mn-ea"/>
          <a:cs typeface="+mn-cs"/>
        </a:defRPr>
      </a:lvl2pPr>
      <a:lvl3pPr marL="944918" indent="-188984" algn="l" defTabSz="755934" rtl="0" eaLnBrk="1" latinLnBrk="0" hangingPunct="1">
        <a:lnSpc>
          <a:spcPct val="120000"/>
        </a:lnSpc>
        <a:spcBef>
          <a:spcPts val="413"/>
        </a:spcBef>
        <a:buFont typeface="Arial" panose="020B0604020202020204" pitchFamily="34" charset="0"/>
        <a:buChar char="•"/>
        <a:defRPr kumimoji="1" sz="1323" kern="1200">
          <a:solidFill>
            <a:schemeClr val="tx1"/>
          </a:solidFill>
          <a:effectLst>
            <a:outerShdw blurRad="50800" dist="38100" dir="2700000" algn="tl" rotWithShape="0">
              <a:srgbClr val="000000">
                <a:alpha val="48000"/>
              </a:srgbClr>
            </a:outerShdw>
          </a:effectLst>
          <a:latin typeface="+mn-lt"/>
          <a:ea typeface="+mn-ea"/>
          <a:cs typeface="+mn-cs"/>
        </a:defRPr>
      </a:lvl3pPr>
      <a:lvl4pPr marL="1322885" indent="-188984" algn="l" defTabSz="755934" rtl="0" eaLnBrk="1" latinLnBrk="0" hangingPunct="1">
        <a:lnSpc>
          <a:spcPct val="120000"/>
        </a:lnSpc>
        <a:spcBef>
          <a:spcPts val="413"/>
        </a:spcBef>
        <a:buFont typeface="Arial" panose="020B0604020202020204" pitchFamily="34" charset="0"/>
        <a:buChar char="•"/>
        <a:defRPr kumimoji="1" sz="1157" kern="1200">
          <a:solidFill>
            <a:schemeClr val="tx1"/>
          </a:solidFill>
          <a:effectLst>
            <a:outerShdw blurRad="50800" dist="38100" dir="2700000" algn="tl" rotWithShape="0">
              <a:srgbClr val="000000">
                <a:alpha val="48000"/>
              </a:srgbClr>
            </a:outerShdw>
          </a:effectLst>
          <a:latin typeface="+mn-lt"/>
          <a:ea typeface="+mn-ea"/>
          <a:cs typeface="+mn-cs"/>
        </a:defRPr>
      </a:lvl4pPr>
      <a:lvl5pPr marL="1700853" indent="-188984" algn="l" defTabSz="755934" rtl="0" eaLnBrk="1" latinLnBrk="0" hangingPunct="1">
        <a:lnSpc>
          <a:spcPct val="120000"/>
        </a:lnSpc>
        <a:spcBef>
          <a:spcPts val="413"/>
        </a:spcBef>
        <a:buFont typeface="Arial" panose="020B0604020202020204" pitchFamily="34" charset="0"/>
        <a:buChar char="•"/>
        <a:defRPr kumimoji="1" sz="992" kern="1200">
          <a:solidFill>
            <a:schemeClr val="tx1"/>
          </a:solidFill>
          <a:effectLst>
            <a:outerShdw blurRad="50800" dist="38100" dir="2700000" algn="tl" rotWithShape="0">
              <a:srgbClr val="000000">
                <a:alpha val="48000"/>
              </a:srgbClr>
            </a:outerShdw>
          </a:effectLst>
          <a:latin typeface="+mn-lt"/>
          <a:ea typeface="+mn-ea"/>
          <a:cs typeface="+mn-cs"/>
        </a:defRPr>
      </a:lvl5pPr>
      <a:lvl6pPr marL="2078820" indent="-188984" algn="l" defTabSz="755934" rtl="0" eaLnBrk="1" latinLnBrk="0" hangingPunct="1">
        <a:lnSpc>
          <a:spcPct val="120000"/>
        </a:lnSpc>
        <a:spcBef>
          <a:spcPts val="413"/>
        </a:spcBef>
        <a:buFont typeface="Arial" panose="020B0604020202020204" pitchFamily="34" charset="0"/>
        <a:buChar char="•"/>
        <a:defRPr kumimoji="1" sz="992" kern="1200">
          <a:solidFill>
            <a:schemeClr val="tx1"/>
          </a:solidFill>
          <a:effectLst>
            <a:outerShdw blurRad="50800" dist="38100" dir="2700000" algn="tl" rotWithShape="0">
              <a:srgbClr val="000000">
                <a:alpha val="48000"/>
              </a:srgbClr>
            </a:outerShdw>
          </a:effectLst>
          <a:latin typeface="+mn-lt"/>
          <a:ea typeface="+mn-ea"/>
          <a:cs typeface="+mn-cs"/>
        </a:defRPr>
      </a:lvl6pPr>
      <a:lvl7pPr marL="2456787" indent="-188984" algn="l" defTabSz="755934" rtl="0" eaLnBrk="1" latinLnBrk="0" hangingPunct="1">
        <a:lnSpc>
          <a:spcPct val="120000"/>
        </a:lnSpc>
        <a:spcBef>
          <a:spcPts val="413"/>
        </a:spcBef>
        <a:buFont typeface="Arial" panose="020B0604020202020204" pitchFamily="34" charset="0"/>
        <a:buChar char="•"/>
        <a:defRPr kumimoji="1" sz="992" kern="1200">
          <a:solidFill>
            <a:schemeClr val="tx1"/>
          </a:solidFill>
          <a:effectLst>
            <a:outerShdw blurRad="50800" dist="38100" dir="2700000" algn="tl" rotWithShape="0">
              <a:srgbClr val="000000">
                <a:alpha val="48000"/>
              </a:srgbClr>
            </a:outerShdw>
          </a:effectLst>
          <a:latin typeface="+mn-lt"/>
          <a:ea typeface="+mn-ea"/>
          <a:cs typeface="+mn-cs"/>
        </a:defRPr>
      </a:lvl7pPr>
      <a:lvl8pPr marL="2834754" indent="-188984" algn="l" defTabSz="755934" rtl="0" eaLnBrk="1" latinLnBrk="0" hangingPunct="1">
        <a:lnSpc>
          <a:spcPct val="120000"/>
        </a:lnSpc>
        <a:spcBef>
          <a:spcPts val="413"/>
        </a:spcBef>
        <a:buFont typeface="Arial" panose="020B0604020202020204" pitchFamily="34" charset="0"/>
        <a:buChar char="•"/>
        <a:defRPr kumimoji="1" sz="992" kern="1200">
          <a:solidFill>
            <a:schemeClr val="tx1"/>
          </a:solidFill>
          <a:effectLst>
            <a:outerShdw blurRad="50800" dist="38100" dir="2700000" algn="tl" rotWithShape="0">
              <a:srgbClr val="000000">
                <a:alpha val="48000"/>
              </a:srgbClr>
            </a:outerShdw>
          </a:effectLst>
          <a:latin typeface="+mn-lt"/>
          <a:ea typeface="+mn-ea"/>
          <a:cs typeface="+mn-cs"/>
        </a:defRPr>
      </a:lvl8pPr>
      <a:lvl9pPr marL="3212722" indent="-188984" algn="l" defTabSz="755934" rtl="0" eaLnBrk="1" latinLnBrk="0" hangingPunct="1">
        <a:lnSpc>
          <a:spcPct val="120000"/>
        </a:lnSpc>
        <a:spcBef>
          <a:spcPts val="413"/>
        </a:spcBef>
        <a:buFont typeface="Arial" panose="020B0604020202020204" pitchFamily="34" charset="0"/>
        <a:buChar char="•"/>
        <a:defRPr kumimoji="1" sz="992"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FEBA"/>
        </a:solidFill>
        <a:effectLst/>
      </p:bgPr>
    </p:bg>
    <p:spTree>
      <p:nvGrpSpPr>
        <p:cNvPr id="1" name=""/>
        <p:cNvGrpSpPr/>
        <p:nvPr/>
      </p:nvGrpSpPr>
      <p:grpSpPr>
        <a:xfrm>
          <a:off x="0" y="0"/>
          <a:ext cx="0" cy="0"/>
          <a:chOff x="0" y="0"/>
          <a:chExt cx="0" cy="0"/>
        </a:xfrm>
      </p:grpSpPr>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567" y="920975"/>
            <a:ext cx="7188925" cy="9024587"/>
          </a:xfrm>
          <a:prstGeom prst="rect">
            <a:avLst/>
          </a:prstGeom>
        </p:spPr>
      </p:pic>
      <p:pic>
        <p:nvPicPr>
          <p:cNvPr id="1028" name="Picture 4" descr="無料素材・おすすめ】桜のイラスト【かわいい・オシャレ】 | じゃぱねすくライフ">
            <a:extLst>
              <a:ext uri="{FF2B5EF4-FFF2-40B4-BE49-F238E27FC236}">
                <a16:creationId xmlns:a16="http://schemas.microsoft.com/office/drawing/2014/main" id="{3D6864EC-A8E1-4AE8-88AB-E9532C8AF0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412" y="2459955"/>
            <a:ext cx="1677166" cy="1256256"/>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p:txBody>
          <a:bodyPr/>
          <a:lstStyle/>
          <a:p>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pic>
        <p:nvPicPr>
          <p:cNvPr id="4" name="図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5468" y="87064"/>
            <a:ext cx="1056673" cy="772098"/>
          </a:xfrm>
          <a:prstGeom prst="rect">
            <a:avLst/>
          </a:prstGeom>
        </p:spPr>
      </p:pic>
      <p:sp>
        <p:nvSpPr>
          <p:cNvPr id="5" name="正方形/長方形 4"/>
          <p:cNvSpPr/>
          <p:nvPr/>
        </p:nvSpPr>
        <p:spPr>
          <a:xfrm>
            <a:off x="484985" y="47490"/>
            <a:ext cx="4945304" cy="705489"/>
          </a:xfrm>
          <a:prstGeom prst="rect">
            <a:avLst/>
          </a:prstGeom>
          <a:noFill/>
        </p:spPr>
        <p:txBody>
          <a:bodyPr vert="horz" wrap="square" lIns="104306" tIns="52153" rIns="104306" bIns="52153">
            <a:spAutoFit/>
          </a:bodyPr>
          <a:lstStyle/>
          <a:p>
            <a:pPr algn="ctr"/>
            <a:r>
              <a:rPr lang="ja-JP" altLang="en-US" sz="3900" b="1" dirty="0">
                <a:ln w="6350" cmpd="sng">
                  <a:solidFill>
                    <a:srgbClr val="FFFFFF"/>
                  </a:solidFill>
                  <a:prstDash val="solid"/>
                  <a:miter lim="800000"/>
                </a:ln>
                <a:solidFill>
                  <a:schemeClr val="bg1">
                    <a:lumMod val="95000"/>
                    <a:lumOff val="5000"/>
                  </a:schemeClr>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認定看護師便り</a:t>
            </a:r>
          </a:p>
        </p:txBody>
      </p:sp>
      <p:sp>
        <p:nvSpPr>
          <p:cNvPr id="6" name="テキスト ボックス 5"/>
          <p:cNvSpPr txBox="1"/>
          <p:nvPr/>
        </p:nvSpPr>
        <p:spPr>
          <a:xfrm>
            <a:off x="4748578" y="115555"/>
            <a:ext cx="2813787" cy="683862"/>
          </a:xfrm>
          <a:prstGeom prst="rect">
            <a:avLst/>
          </a:prstGeom>
          <a:noFill/>
        </p:spPr>
        <p:txBody>
          <a:bodyPr wrap="square" lIns="104306" tIns="52153" rIns="104306" bIns="52153" rtlCol="0">
            <a:spAutoFit/>
          </a:bodyPr>
          <a:lstStyle/>
          <a:p>
            <a:r>
              <a:rPr lang="en-US" altLang="ja-JP" sz="18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Certified Nurse news</a:t>
            </a:r>
            <a:r>
              <a:rPr lang="ja-JP" altLang="en-US" sz="18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endParaRPr lang="en-US" altLang="ja-JP" sz="18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r>
              <a:rPr lang="en-US" altLang="ja-JP" sz="18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2021.</a:t>
            </a:r>
            <a:r>
              <a:rPr lang="ja-JP" altLang="en-US"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４</a:t>
            </a:r>
            <a:r>
              <a:rPr lang="ja-JP" altLang="ja-JP" sz="18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月発行</a:t>
            </a:r>
            <a:endParaRPr lang="ja-JP" altLang="en-US" sz="18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7" name="テキスト ボックス 6"/>
          <p:cNvSpPr txBox="1"/>
          <p:nvPr/>
        </p:nvSpPr>
        <p:spPr>
          <a:xfrm>
            <a:off x="5811004" y="660770"/>
            <a:ext cx="1703404" cy="800219"/>
          </a:xfrm>
          <a:prstGeom prst="rect">
            <a:avLst/>
          </a:prstGeom>
          <a:noFill/>
          <a:effectLst>
            <a:outerShdw blurRad="63500" dir="2940000" algn="tl" rotWithShape="0">
              <a:srgbClr val="00602B">
                <a:alpha val="56863"/>
              </a:srgbClr>
            </a:outerShdw>
          </a:effectLst>
        </p:spPr>
        <p:txBody>
          <a:bodyPr wrap="square" rtlCol="0">
            <a:spAutoFit/>
          </a:bodyPr>
          <a:lstStyle/>
          <a:p>
            <a:r>
              <a:rPr lang="en-US" altLang="ja-JP" sz="2300" b="1" dirty="0">
                <a:solidFill>
                  <a:srgbClr val="FF0000"/>
                </a:solidFill>
                <a:effectLst>
                  <a:outerShdw blurRad="38100" dist="38100" dir="2700000" algn="tl">
                    <a:srgbClr val="000000">
                      <a:alpha val="43137"/>
                    </a:srgbClr>
                  </a:outerShdw>
                </a:effectLst>
                <a:latin typeface="Arial Black" pitchFamily="34" charset="0"/>
                <a:ea typeface="ふみゴシック" panose="03000509000000000000" pitchFamily="65" charset="-128"/>
              </a:rPr>
              <a:t>Vol.37</a:t>
            </a:r>
          </a:p>
          <a:p>
            <a:r>
              <a:rPr lang="ja-JP" altLang="en-US" sz="2300" b="1" dirty="0">
                <a:solidFill>
                  <a:schemeClr val="bg1"/>
                </a:solidFill>
                <a:effectLst>
                  <a:outerShdw blurRad="38100" dist="38100" dir="2700000" algn="tl">
                    <a:srgbClr val="000000">
                      <a:alpha val="43137"/>
                    </a:srgbClr>
                  </a:outerShdw>
                </a:effectLst>
                <a:latin typeface="Arial Black" pitchFamily="34" charset="0"/>
                <a:ea typeface="ふみゴシック" panose="03000509000000000000" pitchFamily="65" charset="-128"/>
              </a:rPr>
              <a:t>　</a:t>
            </a:r>
            <a:endParaRPr lang="ja-JP" altLang="en-US" sz="2300" b="1" dirty="0">
              <a:solidFill>
                <a:srgbClr val="C00000"/>
              </a:solidFill>
              <a:effectLst>
                <a:outerShdw blurRad="38100" dist="38100" dir="2700000" algn="tl">
                  <a:srgbClr val="000000">
                    <a:alpha val="43137"/>
                  </a:srgbClr>
                </a:outerShdw>
              </a:effectLst>
              <a:latin typeface="Arial Black" pitchFamily="34" charset="0"/>
              <a:ea typeface="ふみゴシック" panose="03000509000000000000" pitchFamily="65" charset="-128"/>
            </a:endParaRPr>
          </a:p>
        </p:txBody>
      </p:sp>
      <p:sp>
        <p:nvSpPr>
          <p:cNvPr id="29" name="テキスト ボックス 28"/>
          <p:cNvSpPr txBox="1"/>
          <p:nvPr/>
        </p:nvSpPr>
        <p:spPr>
          <a:xfrm>
            <a:off x="4071502" y="10053038"/>
            <a:ext cx="3245963" cy="523220"/>
          </a:xfrm>
          <a:prstGeom prst="rect">
            <a:avLst/>
          </a:prstGeom>
          <a:noFill/>
        </p:spPr>
        <p:txBody>
          <a:bodyPr wrap="square" rtlCol="0">
            <a:spAutoFit/>
          </a:bodyPr>
          <a:lstStyle/>
          <a:p>
            <a:r>
              <a:rPr kumimoji="1" lang="ja-JP" altLang="en-US" sz="1400" b="1" dirty="0">
                <a:solidFill>
                  <a:schemeClr val="bg1"/>
                </a:solidFill>
                <a:latin typeface="+mj-ea"/>
                <a:ea typeface="+mj-ea"/>
              </a:rPr>
              <a:t>文責：がん化学療法看護定看護師　</a:t>
            </a:r>
            <a:endParaRPr kumimoji="1" lang="en-US" altLang="ja-JP" sz="1400" b="1" dirty="0">
              <a:solidFill>
                <a:schemeClr val="bg1"/>
              </a:solidFill>
              <a:latin typeface="+mj-ea"/>
              <a:ea typeface="+mj-ea"/>
            </a:endParaRPr>
          </a:p>
          <a:p>
            <a:r>
              <a:rPr kumimoji="1" lang="ja-JP" altLang="en-US" sz="1400" b="1" dirty="0">
                <a:solidFill>
                  <a:schemeClr val="bg1"/>
                </a:solidFill>
                <a:latin typeface="+mj-ea"/>
                <a:ea typeface="+mj-ea"/>
              </a:rPr>
              <a:t>　　　　　　　　　　　　　　　　藤田　富美代</a:t>
            </a:r>
          </a:p>
        </p:txBody>
      </p:sp>
      <p:pic>
        <p:nvPicPr>
          <p:cNvPr id="10" name="Picture 18" descr="シンボルマーク（色つき透過なし）④">
            <a:extLst>
              <a:ext uri="{FF2B5EF4-FFF2-40B4-BE49-F238E27FC236}">
                <a16:creationId xmlns:a16="http://schemas.microsoft.com/office/drawing/2014/main" id="{2961F9A7-A1F7-4887-AA01-51A697B47126}"/>
              </a:ext>
            </a:extLst>
          </p:cNvPr>
          <p:cNvPicPr>
            <a:picLocks noChangeAspect="1" noChangeArrowheads="1"/>
          </p:cNvPicPr>
          <p:nvPr/>
        </p:nvPicPr>
        <p:blipFill>
          <a:blip r:embed="rId6" cstate="print"/>
          <a:srcRect/>
          <a:stretch>
            <a:fillRect/>
          </a:stretch>
        </p:blipFill>
        <p:spPr bwMode="auto">
          <a:xfrm>
            <a:off x="1187762" y="10007375"/>
            <a:ext cx="2534885" cy="577341"/>
          </a:xfrm>
          <a:prstGeom prst="rect">
            <a:avLst/>
          </a:prstGeom>
          <a:noFill/>
          <a:ln w="9525">
            <a:noFill/>
            <a:miter lim="800000"/>
            <a:headEnd/>
            <a:tailEnd/>
          </a:ln>
        </p:spPr>
      </p:pic>
      <p:sp>
        <p:nvSpPr>
          <p:cNvPr id="9" name="テキスト ボックス 8">
            <a:extLst>
              <a:ext uri="{FF2B5EF4-FFF2-40B4-BE49-F238E27FC236}">
                <a16:creationId xmlns:a16="http://schemas.microsoft.com/office/drawing/2014/main" id="{DF222E83-2A61-4DFB-A6F6-F733A6911304}"/>
              </a:ext>
            </a:extLst>
          </p:cNvPr>
          <p:cNvSpPr txBox="1"/>
          <p:nvPr/>
        </p:nvSpPr>
        <p:spPr>
          <a:xfrm>
            <a:off x="239627" y="967919"/>
            <a:ext cx="6995857" cy="1415772"/>
          </a:xfrm>
          <a:prstGeom prst="rect">
            <a:avLst/>
          </a:prstGeom>
          <a:noFill/>
        </p:spPr>
        <p:txBody>
          <a:bodyPr wrap="square" rtlCol="0">
            <a:spAutoFit/>
          </a:bodyPr>
          <a:lstStyle/>
          <a:p>
            <a:pPr algn="ctr"/>
            <a:r>
              <a:rPr kumimoji="1" lang="ja-JP" altLang="en-US" sz="3200" dirty="0">
                <a:solidFill>
                  <a:schemeClr val="bg2">
                    <a:lumMod val="60000"/>
                    <a:lumOff val="40000"/>
                  </a:schemeClr>
                </a:solidFill>
                <a:latin typeface="HGP創英角ﾎﾟｯﾌﾟ体" panose="040B0A00000000000000" pitchFamily="50" charset="-128"/>
                <a:ea typeface="HGP創英角ﾎﾟｯﾌﾟ体" panose="040B0A00000000000000" pitchFamily="50" charset="-128"/>
              </a:rPr>
              <a:t>　</a:t>
            </a:r>
            <a:r>
              <a:rPr kumimoji="1" lang="ja-JP" altLang="en-US" sz="2800" dirty="0">
                <a:solidFill>
                  <a:srgbClr val="FF0066"/>
                </a:solidFill>
                <a:latin typeface="HGP創英角ﾎﾟｯﾌﾟ体" panose="040B0A00000000000000" pitchFamily="50" charset="-128"/>
                <a:ea typeface="HGP創英角ﾎﾟｯﾌﾟ体" panose="040B0A00000000000000" pitchFamily="50" charset="-128"/>
              </a:rPr>
              <a:t>看護外来の活動をご存知ですか？</a:t>
            </a:r>
            <a:endParaRPr kumimoji="1" lang="en-US" altLang="ja-JP" sz="1100" dirty="0">
              <a:solidFill>
                <a:srgbClr val="FF0066"/>
              </a:solidFill>
              <a:latin typeface="HGP創英角ﾎﾟｯﾌﾟ体" panose="040B0A00000000000000" pitchFamily="50" charset="-128"/>
              <a:ea typeface="HGP創英角ﾎﾟｯﾌﾟ体" panose="040B0A00000000000000" pitchFamily="50" charset="-128"/>
            </a:endParaRPr>
          </a:p>
          <a:p>
            <a:r>
              <a:rPr kumimoji="1" lang="en-US" altLang="ja-JP" dirty="0">
                <a:solidFill>
                  <a:schemeClr val="bg1"/>
                </a:solidFill>
                <a:latin typeface="HGP創英角ﾎﾟｯﾌﾟ体" panose="040B0A00000000000000" pitchFamily="50" charset="-128"/>
                <a:ea typeface="HGP創英角ﾎﾟｯﾌﾟ体" panose="040B0A00000000000000" pitchFamily="50" charset="-128"/>
              </a:rPr>
              <a:t>11</a:t>
            </a:r>
            <a:r>
              <a:rPr kumimoji="1" lang="ja-JP" altLang="en-US" dirty="0">
                <a:solidFill>
                  <a:schemeClr val="bg1"/>
                </a:solidFill>
                <a:latin typeface="HGP創英角ﾎﾟｯﾌﾟ体" panose="040B0A00000000000000" pitchFamily="50" charset="-128"/>
                <a:ea typeface="HGP創英角ﾎﾟｯﾌﾟ体" panose="040B0A00000000000000" pitchFamily="50" charset="-128"/>
              </a:rPr>
              <a:t>項目の</a:t>
            </a: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看護外来</a:t>
            </a:r>
            <a:r>
              <a:rPr kumimoji="1" lang="ja-JP" altLang="en-US" dirty="0">
                <a:solidFill>
                  <a:schemeClr val="bg1"/>
                </a:solidFill>
                <a:latin typeface="HGP創英角ﾎﾟｯﾌﾟ体" panose="040B0A00000000000000" pitchFamily="50" charset="-128"/>
                <a:ea typeface="HGP創英角ﾎﾟｯﾌﾟ体" panose="040B0A00000000000000" pitchFamily="50" charset="-128"/>
              </a:rPr>
              <a:t>があります。認定看護師など研修を受けた看護師が看護ケアを行っています。</a:t>
            </a:r>
            <a:r>
              <a:rPr kumimoji="1" lang="en-US" altLang="ja-JP" dirty="0">
                <a:solidFill>
                  <a:schemeClr val="bg1"/>
                </a:solidFill>
                <a:latin typeface="HGP創英角ﾎﾟｯﾌﾟ体" panose="040B0A00000000000000" pitchFamily="50" charset="-128"/>
                <a:ea typeface="HGP創英角ﾎﾟｯﾌﾟ体" panose="040B0A00000000000000" pitchFamily="50" charset="-128"/>
              </a:rPr>
              <a:t>3</a:t>
            </a:r>
            <a:r>
              <a:rPr kumimoji="1" lang="ja-JP" altLang="en-US" dirty="0">
                <a:solidFill>
                  <a:schemeClr val="bg1"/>
                </a:solidFill>
                <a:latin typeface="HGP創英角ﾎﾟｯﾌﾟ体" panose="040B0A00000000000000" pitchFamily="50" charset="-128"/>
                <a:ea typeface="HGP創英角ﾎﾟｯﾌﾟ体" panose="040B0A00000000000000" pitchFamily="50" charset="-128"/>
              </a:rPr>
              <a:t>月に</a:t>
            </a: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圧迫療法ケア</a:t>
            </a:r>
            <a:r>
              <a:rPr kumimoji="1" lang="ja-JP" altLang="en-US" dirty="0">
                <a:solidFill>
                  <a:schemeClr val="bg1"/>
                </a:solidFill>
                <a:latin typeface="HGP創英角ﾎﾟｯﾌﾟ体" panose="040B0A00000000000000" pitchFamily="50" charset="-128"/>
                <a:ea typeface="HGP創英角ﾎﾟｯﾌﾟ体" panose="040B0A00000000000000" pitchFamily="50" charset="-128"/>
              </a:rPr>
              <a:t>が追加されました。</a:t>
            </a:r>
            <a:endParaRPr kumimoji="1" lang="en-US" altLang="ja-JP"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dirty="0">
                <a:solidFill>
                  <a:schemeClr val="bg1"/>
                </a:solidFill>
                <a:latin typeface="HGP創英角ﾎﾟｯﾌﾟ体" panose="040B0A00000000000000" pitchFamily="50" charset="-128"/>
                <a:ea typeface="HGP創英角ﾎﾟｯﾌﾟ体" panose="040B0A00000000000000" pitchFamily="50" charset="-128"/>
              </a:rPr>
              <a:t>ご相談がありましたら、いつでも各担当者お声かけください。</a:t>
            </a:r>
            <a:endParaRPr kumimoji="1" lang="en-US" altLang="ja-JP"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1" name="フローチャート: 代替処理 10">
            <a:extLst>
              <a:ext uri="{FF2B5EF4-FFF2-40B4-BE49-F238E27FC236}">
                <a16:creationId xmlns:a16="http://schemas.microsoft.com/office/drawing/2014/main" id="{BE99394F-12DC-4106-8C7A-ACF1E34610D6}"/>
              </a:ext>
            </a:extLst>
          </p:cNvPr>
          <p:cNvSpPr/>
          <p:nvPr/>
        </p:nvSpPr>
        <p:spPr>
          <a:xfrm>
            <a:off x="3421329" y="3730294"/>
            <a:ext cx="747403" cy="4161441"/>
          </a:xfrm>
          <a:prstGeom prst="flowChartAlternateProcess">
            <a:avLst/>
          </a:prstGeom>
          <a:solidFill>
            <a:srgbClr val="FF0066">
              <a:alpha val="42745"/>
            </a:srgb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ln w="19050">
                  <a:solidFill>
                    <a:schemeClr val="bg1">
                      <a:lumMod val="75000"/>
                      <a:lumOff val="25000"/>
                    </a:schemeClr>
                  </a:solidFill>
                </a:ln>
                <a:latin typeface="HGP創英角ﾎﾟｯﾌﾟ体" panose="040B0A00000000000000" pitchFamily="50" charset="-128"/>
                <a:ea typeface="HGP創英角ﾎﾟｯﾌﾟ体" panose="040B0A00000000000000" pitchFamily="50" charset="-128"/>
              </a:rPr>
              <a:t>看護外来のご紹介</a:t>
            </a:r>
          </a:p>
        </p:txBody>
      </p:sp>
      <p:pic>
        <p:nvPicPr>
          <p:cNvPr id="14" name="図 13" descr="図形, 円&#10;&#10;中程度の精度で自動的に生成された説明">
            <a:extLst>
              <a:ext uri="{FF2B5EF4-FFF2-40B4-BE49-F238E27FC236}">
                <a16:creationId xmlns:a16="http://schemas.microsoft.com/office/drawing/2014/main" id="{EC445AE7-39C9-4D00-9FD2-1F470BDB594E}"/>
              </a:ext>
            </a:extLst>
          </p:cNvPr>
          <p:cNvPicPr>
            <a:picLocks noChangeAspect="1"/>
          </p:cNvPicPr>
          <p:nvPr/>
        </p:nvPicPr>
        <p:blipFill>
          <a:blip r:embed="rId7"/>
          <a:stretch>
            <a:fillRect/>
          </a:stretch>
        </p:blipFill>
        <p:spPr>
          <a:xfrm>
            <a:off x="5644998" y="8073402"/>
            <a:ext cx="1703999" cy="1754595"/>
          </a:xfrm>
          <a:prstGeom prst="rect">
            <a:avLst/>
          </a:prstGeom>
        </p:spPr>
      </p:pic>
      <p:sp>
        <p:nvSpPr>
          <p:cNvPr id="15" name="吹き出し: 角を丸めた四角形 14">
            <a:extLst>
              <a:ext uri="{FF2B5EF4-FFF2-40B4-BE49-F238E27FC236}">
                <a16:creationId xmlns:a16="http://schemas.microsoft.com/office/drawing/2014/main" id="{9CE92907-B66A-421B-B87F-4888ED755295}"/>
              </a:ext>
            </a:extLst>
          </p:cNvPr>
          <p:cNvSpPr/>
          <p:nvPr/>
        </p:nvSpPr>
        <p:spPr>
          <a:xfrm>
            <a:off x="4916718" y="2383691"/>
            <a:ext cx="2274565" cy="1239127"/>
          </a:xfrm>
          <a:prstGeom prst="wedgeRoundRectCallout">
            <a:avLst>
              <a:gd name="adj1" fmla="val -48963"/>
              <a:gd name="adj2" fmla="val 23858"/>
              <a:gd name="adj3" fmla="val 16667"/>
            </a:avLst>
          </a:prstGeom>
          <a:solidFill>
            <a:srgbClr val="99FFCC"/>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透析予防外来</a:t>
            </a:r>
            <a:endParaRPr kumimoji="1" lang="en-US" altLang="ja-JP" sz="1200" dirty="0">
              <a:solidFill>
                <a:srgbClr val="FF0066"/>
              </a:solidFill>
              <a:latin typeface="HGP創英角ﾎﾟｯﾌﾟ体" panose="040B0A00000000000000" pitchFamily="50" charset="-128"/>
              <a:ea typeface="HGP創英角ﾎﾟｯﾌﾟ体" panose="040B0A00000000000000" pitchFamily="50" charset="-128"/>
            </a:endParaRPr>
          </a:p>
          <a:p>
            <a:pPr algn="r"/>
            <a:r>
              <a:rPr kumimoji="1" lang="ja-JP" altLang="en-US" sz="1200">
                <a:solidFill>
                  <a:schemeClr val="bg1"/>
                </a:solidFill>
                <a:latin typeface="HGP創英角ﾎﾟｯﾌﾟ体" panose="040B0A00000000000000" pitchFamily="50" charset="-128"/>
                <a:ea typeface="HGP創英角ﾎﾟｯﾌﾟ体" panose="040B0A00000000000000" pitchFamily="50" charset="-128"/>
              </a:rPr>
              <a:t>担当：糖尿病</a:t>
            </a: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看護認定看護師</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糖尿病腎症</a:t>
            </a:r>
            <a:r>
              <a:rPr kumimoji="1" lang="en-US" altLang="ja-JP" sz="1600" dirty="0">
                <a:solidFill>
                  <a:schemeClr val="bg1"/>
                </a:solidFill>
                <a:latin typeface="HGP創英角ﾎﾟｯﾌﾟ体" panose="040B0A00000000000000" pitchFamily="50" charset="-128"/>
                <a:ea typeface="HGP創英角ﾎﾟｯﾌﾟ体" panose="040B0A00000000000000" pitchFamily="50" charset="-128"/>
              </a:rPr>
              <a:t>2</a:t>
            </a:r>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期以上の患者に透析導入しないための指導をします</a:t>
            </a:r>
            <a:endParaRPr kumimoji="1" lang="en-US" altLang="ja-JP" sz="16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6" name="吹き出し: 角を丸めた四角形 15">
            <a:extLst>
              <a:ext uri="{FF2B5EF4-FFF2-40B4-BE49-F238E27FC236}">
                <a16:creationId xmlns:a16="http://schemas.microsoft.com/office/drawing/2014/main" id="{186DFDD0-800E-4518-9EF7-B62B91087989}"/>
              </a:ext>
            </a:extLst>
          </p:cNvPr>
          <p:cNvSpPr/>
          <p:nvPr/>
        </p:nvSpPr>
        <p:spPr>
          <a:xfrm>
            <a:off x="4373394" y="3731607"/>
            <a:ext cx="2835809" cy="1201077"/>
          </a:xfrm>
          <a:prstGeom prst="wedgeRoundRectCallout">
            <a:avLst>
              <a:gd name="adj1" fmla="val -49988"/>
              <a:gd name="adj2" fmla="val 8563"/>
              <a:gd name="adj3" fmla="val 16667"/>
            </a:avLst>
          </a:prstGeom>
          <a:solidFill>
            <a:schemeClr val="accent4">
              <a:lumMod val="20000"/>
              <a:lumOff val="80000"/>
            </a:schemeClr>
          </a:solid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フットケア外来</a:t>
            </a:r>
            <a:endParaRPr kumimoji="1" lang="en-US" altLang="ja-JP" dirty="0">
              <a:solidFill>
                <a:srgbClr val="FF0066"/>
              </a:solidFill>
              <a:latin typeface="HGP創英角ﾎﾟｯﾌﾟ体" panose="040B0A00000000000000" pitchFamily="50" charset="-128"/>
              <a:ea typeface="HGP創英角ﾎﾟｯﾌﾟ体" panose="040B0A00000000000000" pitchFamily="50" charset="-128"/>
            </a:endParaRPr>
          </a:p>
          <a:p>
            <a:pPr algn="ct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担当：糖尿病看護認定看護師</a:t>
            </a:r>
            <a:endParaRPr kumimoji="1" lang="en-US" altLang="ja-JP" sz="1200" dirty="0">
              <a:solidFill>
                <a:srgbClr val="FF0066"/>
              </a:solidFill>
              <a:latin typeface="HGP創英角ﾎﾟｯﾌﾟ体" panose="040B0A00000000000000" pitchFamily="50" charset="-128"/>
              <a:ea typeface="HGP創英角ﾎﾟｯﾌﾟ体" panose="040B0A00000000000000" pitchFamily="50" charset="-128"/>
            </a:endParaRP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糖尿病足病変（足潰瘍、閉塞性動脈硬化症、糖尿病性神経障害など）のケアをします</a:t>
            </a:r>
            <a:endParaRPr kumimoji="1" lang="ja-JP" altLang="en-US" sz="1600" dirty="0"/>
          </a:p>
        </p:txBody>
      </p:sp>
      <p:sp>
        <p:nvSpPr>
          <p:cNvPr id="12" name="吹き出し: 角を丸めた四角形 11">
            <a:extLst>
              <a:ext uri="{FF2B5EF4-FFF2-40B4-BE49-F238E27FC236}">
                <a16:creationId xmlns:a16="http://schemas.microsoft.com/office/drawing/2014/main" id="{94E7D5D7-4F89-4344-AE23-99E92A393447}"/>
              </a:ext>
            </a:extLst>
          </p:cNvPr>
          <p:cNvSpPr/>
          <p:nvPr/>
        </p:nvSpPr>
        <p:spPr>
          <a:xfrm>
            <a:off x="302467" y="2406251"/>
            <a:ext cx="2678857" cy="997957"/>
          </a:xfrm>
          <a:prstGeom prst="wedgeRoundRectCallout">
            <a:avLst>
              <a:gd name="adj1" fmla="val 49705"/>
              <a:gd name="adj2" fmla="val 33227"/>
              <a:gd name="adj3" fmla="val 16667"/>
            </a:avLst>
          </a:prstGeom>
          <a:solidFill>
            <a:schemeClr val="accent1">
              <a:lumMod val="40000"/>
              <a:lumOff val="60000"/>
            </a:schemeClr>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ストーマケア外来　</a:t>
            </a:r>
            <a:endParaRPr kumimoji="1" lang="en-US" altLang="ja-JP" dirty="0">
              <a:solidFill>
                <a:srgbClr val="FF0066"/>
              </a:solidFill>
              <a:latin typeface="HGP創英角ﾎﾟｯﾌﾟ体" panose="040B0A00000000000000" pitchFamily="50" charset="-128"/>
              <a:ea typeface="HGP創英角ﾎﾟｯﾌﾟ体" panose="040B0A00000000000000" pitchFamily="50" charset="-128"/>
            </a:endParaRPr>
          </a:p>
          <a:p>
            <a:r>
              <a:rPr kumimoji="1" lang="ja-JP" altLang="en-US" sz="1200" dirty="0">
                <a:solidFill>
                  <a:srgbClr val="FF0066"/>
                </a:solidFill>
                <a:latin typeface="HGP創英角ﾎﾟｯﾌﾟ体" panose="040B0A00000000000000" pitchFamily="50" charset="-128"/>
                <a:ea typeface="HGP創英角ﾎﾟｯﾌﾟ体" panose="040B0A00000000000000" pitchFamily="50" charset="-128"/>
              </a:rPr>
              <a:t>　　　　　　　　　　　　　　　　</a:t>
            </a: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担当：</a:t>
            </a:r>
            <a:r>
              <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rPr>
              <a:t>WOC</a:t>
            </a: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ストーマ造設患者・　造設手術予定患者のケアをします</a:t>
            </a:r>
            <a:endParaRPr kumimoji="1" lang="en-US" altLang="ja-JP" sz="16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7" name="吹き出し: 角を丸めた四角形 16">
            <a:extLst>
              <a:ext uri="{FF2B5EF4-FFF2-40B4-BE49-F238E27FC236}">
                <a16:creationId xmlns:a16="http://schemas.microsoft.com/office/drawing/2014/main" id="{E3560C3E-24B9-415C-9DE2-31A746FC050C}"/>
              </a:ext>
            </a:extLst>
          </p:cNvPr>
          <p:cNvSpPr/>
          <p:nvPr/>
        </p:nvSpPr>
        <p:spPr>
          <a:xfrm>
            <a:off x="302468" y="3511685"/>
            <a:ext cx="2890426" cy="1136163"/>
          </a:xfrm>
          <a:prstGeom prst="wedgeRoundRectCallout">
            <a:avLst>
              <a:gd name="adj1" fmla="val 50193"/>
              <a:gd name="adj2" fmla="val -32711"/>
              <a:gd name="adj3" fmla="val 16667"/>
            </a:avLst>
          </a:prstGeom>
          <a:solidFill>
            <a:srgbClr val="CCECFF"/>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排尿ケア外来　　</a:t>
            </a: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担当：</a:t>
            </a:r>
            <a:r>
              <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rPr>
              <a:t>WOC</a:t>
            </a:r>
            <a:endParaRPr kumimoji="1" lang="en-US" altLang="ja-JP" sz="1200" dirty="0">
              <a:solidFill>
                <a:srgbClr val="FF0066"/>
              </a:solidFill>
              <a:latin typeface="HGP創英角ﾎﾟｯﾌﾟ体" panose="040B0A00000000000000" pitchFamily="50" charset="-128"/>
              <a:ea typeface="HGP創英角ﾎﾟｯﾌﾟ体" panose="040B0A00000000000000" pitchFamily="50" charset="-128"/>
            </a:endParaRP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尿道カテーテル抜去後の尿失禁、尿閉等の入院中から外来へ継続したケアをします　</a:t>
            </a:r>
            <a:endParaRPr kumimoji="1" lang="en-US" altLang="ja-JP" sz="16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9" name="吹き出し: 角を丸めた四角形 18">
            <a:extLst>
              <a:ext uri="{FF2B5EF4-FFF2-40B4-BE49-F238E27FC236}">
                <a16:creationId xmlns:a16="http://schemas.microsoft.com/office/drawing/2014/main" id="{220A044C-FE42-495E-8200-EC7907E9D073}"/>
              </a:ext>
            </a:extLst>
          </p:cNvPr>
          <p:cNvSpPr/>
          <p:nvPr/>
        </p:nvSpPr>
        <p:spPr>
          <a:xfrm>
            <a:off x="4318257" y="6262138"/>
            <a:ext cx="2999208" cy="1689342"/>
          </a:xfrm>
          <a:prstGeom prst="wedgeRoundRectCallout">
            <a:avLst>
              <a:gd name="adj1" fmla="val -49986"/>
              <a:gd name="adj2" fmla="val -35157"/>
              <a:gd name="adj3" fmla="val 16667"/>
            </a:avLst>
          </a:prstGeom>
          <a:solidFill>
            <a:srgbClr val="F7F481"/>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がん看護外来</a:t>
            </a:r>
            <a:endParaRPr kumimoji="1" lang="en-US" altLang="ja-JP" dirty="0">
              <a:solidFill>
                <a:srgbClr val="FF0066"/>
              </a:solidFill>
              <a:latin typeface="HGP創英角ﾎﾟｯﾌﾟ体" panose="040B0A00000000000000" pitchFamily="50" charset="-128"/>
              <a:ea typeface="HGP創英角ﾎﾟｯﾌﾟ体" panose="040B0A00000000000000" pitchFamily="50" charset="-128"/>
            </a:endParaRPr>
          </a:p>
          <a:p>
            <a:pPr algn="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担当；がん性疼痛看護認定看護師</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pPr algn="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がん化学療法看護認定看護師</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がんと診断を受けた患者・家族の不安の軽減・支援、治療中の副作用対策の　相談意思決定支援・指導などを行います</a:t>
            </a:r>
            <a:endParaRPr kumimoji="1" lang="en-US" altLang="ja-JP" sz="1600" dirty="0">
              <a:solidFill>
                <a:srgbClr val="FF00FF"/>
              </a:solidFill>
              <a:latin typeface="HGP創英角ﾎﾟｯﾌﾟ体" panose="040B0A00000000000000" pitchFamily="50" charset="-128"/>
              <a:ea typeface="HGP創英角ﾎﾟｯﾌﾟ体" panose="040B0A00000000000000" pitchFamily="50" charset="-128"/>
            </a:endParaRPr>
          </a:p>
        </p:txBody>
      </p:sp>
      <p:sp>
        <p:nvSpPr>
          <p:cNvPr id="20" name="吹き出し: 角を丸めた四角形 19">
            <a:extLst>
              <a:ext uri="{FF2B5EF4-FFF2-40B4-BE49-F238E27FC236}">
                <a16:creationId xmlns:a16="http://schemas.microsoft.com/office/drawing/2014/main" id="{30F30FC4-FADC-443F-A1E6-DDD3CC4B1871}"/>
              </a:ext>
            </a:extLst>
          </p:cNvPr>
          <p:cNvSpPr/>
          <p:nvPr/>
        </p:nvSpPr>
        <p:spPr>
          <a:xfrm>
            <a:off x="326240" y="4743557"/>
            <a:ext cx="2890427" cy="1085517"/>
          </a:xfrm>
          <a:prstGeom prst="wedgeRoundRectCallout">
            <a:avLst>
              <a:gd name="adj1" fmla="val 35178"/>
              <a:gd name="adj2" fmla="val -48977"/>
              <a:gd name="adj3" fmla="val 16667"/>
            </a:avLst>
          </a:prstGeom>
          <a:solidFill>
            <a:srgbClr val="FEECF8"/>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rgbClr val="FF00FF"/>
              </a:solidFill>
              <a:latin typeface="HGP創英角ﾎﾟｯﾌﾟ体" panose="040B0A00000000000000" pitchFamily="50" charset="-128"/>
              <a:ea typeface="HGP創英角ﾎﾟｯﾌﾟ体" panose="040B0A00000000000000" pitchFamily="50" charset="-128"/>
            </a:endParaRPr>
          </a:p>
          <a:p>
            <a:pPr algn="ctr"/>
            <a:endParaRPr kumimoji="1" lang="en-US" altLang="ja-JP" dirty="0">
              <a:solidFill>
                <a:srgbClr val="FF00FF"/>
              </a:solidFill>
              <a:latin typeface="HGP創英角ﾎﾟｯﾌﾟ体" panose="040B0A00000000000000" pitchFamily="50" charset="-128"/>
              <a:ea typeface="HGP創英角ﾎﾟｯﾌﾟ体" panose="040B0A00000000000000" pitchFamily="50" charset="-128"/>
            </a:endParaRPr>
          </a:p>
          <a:p>
            <a:pPr algn="ct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リンパ浮腫外来　</a:t>
            </a:r>
            <a:r>
              <a:rPr kumimoji="1" lang="ja-JP" altLang="en-US" sz="12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担当：</a:t>
            </a:r>
            <a:r>
              <a:rPr kumimoji="1" lang="en-US" altLang="ja-JP" sz="12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WOC</a:t>
            </a:r>
            <a:endParaRPr kumimoji="1" lang="en-US" altLang="ja-JP" dirty="0">
              <a:solidFill>
                <a:srgbClr val="FF0066"/>
              </a:solidFill>
              <a:latin typeface="HGP創英角ﾎﾟｯﾌﾟ体" panose="040B0A00000000000000" pitchFamily="50" charset="-128"/>
              <a:ea typeface="HGP創英角ﾎﾟｯﾌﾟ体" panose="040B0A00000000000000" pitchFamily="50" charset="-128"/>
            </a:endParaRP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リンパ浮腫の患者に、症状の改善、重症化の予防のための指導と処置を行います</a:t>
            </a:r>
            <a:endParaRPr kumimoji="1" lang="en-US" altLang="ja-JP" sz="1600" dirty="0">
              <a:solidFill>
                <a:schemeClr val="bg1"/>
              </a:solidFill>
              <a:latin typeface="HGP創英角ﾎﾟｯﾌﾟ体" panose="040B0A00000000000000" pitchFamily="50" charset="-128"/>
              <a:ea typeface="HGP創英角ﾎﾟｯﾌﾟ体" panose="040B0A00000000000000" pitchFamily="50" charset="-128"/>
            </a:endParaRPr>
          </a:p>
          <a:p>
            <a:endParaRPr kumimoji="1" lang="en-US" altLang="ja-JP" dirty="0">
              <a:solidFill>
                <a:srgbClr val="FF00FF"/>
              </a:solidFill>
              <a:latin typeface="HGP創英角ﾎﾟｯﾌﾟ体" panose="040B0A00000000000000" pitchFamily="50" charset="-128"/>
              <a:ea typeface="HGP創英角ﾎﾟｯﾌﾟ体" panose="040B0A00000000000000" pitchFamily="50" charset="-128"/>
            </a:endParaRPr>
          </a:p>
          <a:p>
            <a:endParaRPr kumimoji="1" lang="ja-JP" altLang="en-US" dirty="0">
              <a:solidFill>
                <a:srgbClr val="FF00FF"/>
              </a:solidFill>
              <a:latin typeface="HGP創英角ﾎﾟｯﾌﾟ体" panose="040B0A00000000000000" pitchFamily="50" charset="-128"/>
              <a:ea typeface="HGP創英角ﾎﾟｯﾌﾟ体" panose="040B0A00000000000000" pitchFamily="50" charset="-128"/>
            </a:endParaRPr>
          </a:p>
        </p:txBody>
      </p:sp>
      <p:sp>
        <p:nvSpPr>
          <p:cNvPr id="21" name="吹き出し: 角を丸めた四角形 20">
            <a:extLst>
              <a:ext uri="{FF2B5EF4-FFF2-40B4-BE49-F238E27FC236}">
                <a16:creationId xmlns:a16="http://schemas.microsoft.com/office/drawing/2014/main" id="{CE416197-F63B-47A8-A4C7-E31046EBCB3A}"/>
              </a:ext>
            </a:extLst>
          </p:cNvPr>
          <p:cNvSpPr/>
          <p:nvPr/>
        </p:nvSpPr>
        <p:spPr>
          <a:xfrm>
            <a:off x="286752" y="5936551"/>
            <a:ext cx="2955951" cy="1169162"/>
          </a:xfrm>
          <a:prstGeom prst="wedgeRoundRectCallout">
            <a:avLst>
              <a:gd name="adj1" fmla="val 49864"/>
              <a:gd name="adj2" fmla="val -26128"/>
              <a:gd name="adj3" fmla="val 16667"/>
            </a:avLst>
          </a:prstGeom>
          <a:solidFill>
            <a:srgbClr val="FFFFCC"/>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周手術期看護外来</a:t>
            </a:r>
            <a:endParaRPr kumimoji="1" lang="en-US" altLang="ja-JP" dirty="0">
              <a:solidFill>
                <a:srgbClr val="FF0066"/>
              </a:solidFill>
              <a:latin typeface="HGP創英角ﾎﾟｯﾌﾟ体" panose="040B0A00000000000000" pitchFamily="50" charset="-128"/>
              <a:ea typeface="HGP創英角ﾎﾟｯﾌﾟ体" panose="040B0A00000000000000" pitchFamily="50" charset="-128"/>
            </a:endParaRPr>
          </a:p>
          <a:p>
            <a:pPr algn="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担当：手術看護認定看護師</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手術患者が安心・納得して手術に臨めるように、説明と指導を行います</a:t>
            </a:r>
            <a:endParaRPr kumimoji="1" lang="en-US" altLang="ja-JP" sz="16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22" name="吹き出し: 角を丸めた四角形 21">
            <a:extLst>
              <a:ext uri="{FF2B5EF4-FFF2-40B4-BE49-F238E27FC236}">
                <a16:creationId xmlns:a16="http://schemas.microsoft.com/office/drawing/2014/main" id="{0063E00C-4E27-4B1D-AE10-9E99599A2E06}"/>
              </a:ext>
            </a:extLst>
          </p:cNvPr>
          <p:cNvSpPr/>
          <p:nvPr/>
        </p:nvSpPr>
        <p:spPr>
          <a:xfrm>
            <a:off x="4369909" y="5038523"/>
            <a:ext cx="2834499" cy="1143500"/>
          </a:xfrm>
          <a:prstGeom prst="wedgeRoundRectCallout">
            <a:avLst>
              <a:gd name="adj1" fmla="val -49613"/>
              <a:gd name="adj2" fmla="val -22910"/>
              <a:gd name="adj3" fmla="val 16667"/>
            </a:avLst>
          </a:prstGeom>
          <a:solidFill>
            <a:schemeClr val="accent6">
              <a:lumMod val="20000"/>
              <a:lumOff val="8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rgbClr val="FF00FF"/>
              </a:solidFill>
              <a:latin typeface="HGP創英角ﾎﾟｯﾌﾟ体" panose="040B0A00000000000000" pitchFamily="50" charset="-128"/>
              <a:ea typeface="HGP創英角ﾎﾟｯﾌﾟ体" panose="040B0A00000000000000" pitchFamily="50" charset="-128"/>
            </a:endParaRPr>
          </a:p>
          <a:p>
            <a:pPr algn="ct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認知症看護外来</a:t>
            </a:r>
            <a:endParaRPr kumimoji="1" lang="en-US" altLang="ja-JP" dirty="0">
              <a:solidFill>
                <a:srgbClr val="FF0066"/>
              </a:solidFill>
              <a:latin typeface="HGP創英角ﾎﾟｯﾌﾟ体" panose="040B0A00000000000000" pitchFamily="50" charset="-128"/>
              <a:ea typeface="HGP創英角ﾎﾟｯﾌﾟ体" panose="040B0A00000000000000" pitchFamily="50" charset="-128"/>
            </a:endParaRPr>
          </a:p>
          <a:p>
            <a:pPr algn="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担当：認知症看護認定看護師</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認知症に関する患者・家族の相談・支援を行い、不安の軽減に努めます</a:t>
            </a:r>
            <a:endParaRPr kumimoji="1" lang="en-US" altLang="ja-JP" sz="1600" dirty="0">
              <a:solidFill>
                <a:schemeClr val="bg1"/>
              </a:solidFill>
              <a:latin typeface="HGP創英角ﾎﾟｯﾌﾟ体" panose="040B0A00000000000000" pitchFamily="50" charset="-128"/>
              <a:ea typeface="HGP創英角ﾎﾟｯﾌﾟ体" panose="040B0A00000000000000" pitchFamily="50" charset="-128"/>
            </a:endParaRPr>
          </a:p>
          <a:p>
            <a:endParaRPr kumimoji="1" lang="ja-JP" altLang="en-US" dirty="0">
              <a:solidFill>
                <a:srgbClr val="FF00FF"/>
              </a:solidFill>
              <a:latin typeface="HGP創英角ﾎﾟｯﾌﾟ体" panose="040B0A00000000000000" pitchFamily="50" charset="-128"/>
              <a:ea typeface="HGP創英角ﾎﾟｯﾌﾟ体" panose="040B0A00000000000000" pitchFamily="50" charset="-128"/>
            </a:endParaRPr>
          </a:p>
        </p:txBody>
      </p:sp>
      <p:sp>
        <p:nvSpPr>
          <p:cNvPr id="23" name="吹き出し: 角を丸めた四角形 22">
            <a:extLst>
              <a:ext uri="{FF2B5EF4-FFF2-40B4-BE49-F238E27FC236}">
                <a16:creationId xmlns:a16="http://schemas.microsoft.com/office/drawing/2014/main" id="{3C1192D0-6B71-49F3-B41E-7AE55DEFCEED}"/>
              </a:ext>
            </a:extLst>
          </p:cNvPr>
          <p:cNvSpPr/>
          <p:nvPr/>
        </p:nvSpPr>
        <p:spPr>
          <a:xfrm>
            <a:off x="315905" y="7213190"/>
            <a:ext cx="2863551" cy="1474643"/>
          </a:xfrm>
          <a:prstGeom prst="wedgeRoundRectCallout">
            <a:avLst>
              <a:gd name="adj1" fmla="val 49817"/>
              <a:gd name="adj2" fmla="val -33897"/>
              <a:gd name="adj3" fmla="val 16667"/>
            </a:avLst>
          </a:prstGeom>
          <a:solidFill>
            <a:srgbClr val="CCFF99"/>
          </a:solid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慢性心不全ケア外来</a:t>
            </a:r>
            <a:endParaRPr kumimoji="1" lang="en-US" altLang="ja-JP" sz="1200" dirty="0">
              <a:solidFill>
                <a:srgbClr val="FF0066"/>
              </a:solidFill>
              <a:latin typeface="HGP創英角ﾎﾟｯﾌﾟ体" panose="040B0A00000000000000" pitchFamily="50" charset="-128"/>
              <a:ea typeface="HGP創英角ﾎﾟｯﾌﾟ体" panose="040B0A00000000000000" pitchFamily="50" charset="-128"/>
            </a:endParaRPr>
          </a:p>
          <a:p>
            <a:pPr algn="ct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担当：慢性心不全看護認定看護師看護</a:t>
            </a:r>
            <a:endPar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endParaRP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心不全患者が疾患とうまく付き合いながら在宅療養ができるように、セルフケア行動の指導と支援を行います</a:t>
            </a:r>
          </a:p>
        </p:txBody>
      </p:sp>
      <p:sp>
        <p:nvSpPr>
          <p:cNvPr id="13" name="吹き出し: 角を丸めた四角形 12">
            <a:extLst>
              <a:ext uri="{FF2B5EF4-FFF2-40B4-BE49-F238E27FC236}">
                <a16:creationId xmlns:a16="http://schemas.microsoft.com/office/drawing/2014/main" id="{20092143-C6E4-4BE9-8F39-FE447E75CCE8}"/>
              </a:ext>
            </a:extLst>
          </p:cNvPr>
          <p:cNvSpPr/>
          <p:nvPr/>
        </p:nvSpPr>
        <p:spPr>
          <a:xfrm>
            <a:off x="286752" y="8771063"/>
            <a:ext cx="2947053" cy="825135"/>
          </a:xfrm>
          <a:prstGeom prst="wedgeRoundRectCallout">
            <a:avLst>
              <a:gd name="adj1" fmla="val -49375"/>
              <a:gd name="adj2" fmla="val -27268"/>
              <a:gd name="adj3" fmla="val 16667"/>
            </a:avLst>
          </a:prstGeom>
          <a:solidFill>
            <a:srgbClr val="FFCC99"/>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66"/>
                </a:solidFill>
                <a:latin typeface="HGS創英角ﾎﾟｯﾌﾟ体" panose="040B0A00000000000000" pitchFamily="50" charset="-128"/>
                <a:ea typeface="HGS創英角ﾎﾟｯﾌﾟ体" panose="040B0A00000000000000" pitchFamily="50" charset="-128"/>
              </a:rPr>
              <a:t>禁煙外来</a:t>
            </a:r>
            <a:r>
              <a:rPr kumimoji="1" lang="ja-JP" altLang="en-US" sz="1200" dirty="0">
                <a:solidFill>
                  <a:srgbClr val="FF0066"/>
                </a:solidFill>
                <a:latin typeface="HGS創英角ﾎﾟｯﾌﾟ体" panose="040B0A00000000000000" pitchFamily="50" charset="-128"/>
                <a:ea typeface="HGS創英角ﾎﾟｯﾌﾟ体" panose="040B0A00000000000000" pitchFamily="50" charset="-128"/>
              </a:rPr>
              <a:t>　</a:t>
            </a:r>
            <a:r>
              <a:rPr kumimoji="1" lang="ja-JP" altLang="en-US" sz="1200" dirty="0">
                <a:solidFill>
                  <a:schemeClr val="bg1"/>
                </a:solidFill>
                <a:latin typeface="HGS創英角ﾎﾟｯﾌﾟ体" panose="040B0A00000000000000" pitchFamily="50" charset="-128"/>
                <a:ea typeface="HGS創英角ﾎﾟｯﾌﾟ体" panose="040B0A00000000000000" pitchFamily="50" charset="-128"/>
              </a:rPr>
              <a:t>担当：内科外来看護師</a:t>
            </a:r>
            <a:endParaRPr kumimoji="1" lang="en-US" altLang="ja-JP" dirty="0">
              <a:solidFill>
                <a:schemeClr val="bg1"/>
              </a:solidFill>
              <a:latin typeface="HGS創英角ﾎﾟｯﾌﾟ体" panose="040B0A00000000000000" pitchFamily="50" charset="-128"/>
              <a:ea typeface="HGS創英角ﾎﾟｯﾌﾟ体" panose="040B0A00000000000000" pitchFamily="50" charset="-128"/>
            </a:endParaRPr>
          </a:p>
          <a:p>
            <a:r>
              <a:rPr kumimoji="1" lang="ja-JP" altLang="en-US" sz="1600" dirty="0">
                <a:solidFill>
                  <a:schemeClr val="bg1"/>
                </a:solidFill>
                <a:latin typeface="HGS創英角ﾎﾟｯﾌﾟ体" panose="040B0A00000000000000" pitchFamily="50" charset="-128"/>
                <a:ea typeface="HGS創英角ﾎﾟｯﾌﾟ体" panose="040B0A00000000000000" pitchFamily="50" charset="-128"/>
              </a:rPr>
              <a:t>禁煙をしようと考えている方への指導と支援を行います</a:t>
            </a:r>
          </a:p>
        </p:txBody>
      </p:sp>
      <p:sp>
        <p:nvSpPr>
          <p:cNvPr id="28" name="テキスト ボックス 27">
            <a:extLst>
              <a:ext uri="{FF2B5EF4-FFF2-40B4-BE49-F238E27FC236}">
                <a16:creationId xmlns:a16="http://schemas.microsoft.com/office/drawing/2014/main" id="{0BDE96B3-C10D-4384-89A1-C6CD7E0DAB7C}"/>
              </a:ext>
            </a:extLst>
          </p:cNvPr>
          <p:cNvSpPr txBox="1"/>
          <p:nvPr/>
        </p:nvSpPr>
        <p:spPr>
          <a:xfrm>
            <a:off x="2371984" y="9607008"/>
            <a:ext cx="3751340" cy="338554"/>
          </a:xfrm>
          <a:prstGeom prst="rect">
            <a:avLst/>
          </a:prstGeom>
          <a:noFill/>
        </p:spPr>
        <p:txBody>
          <a:bodyPr wrap="square" rtlCol="0">
            <a:spAutoFit/>
          </a:bodyPr>
          <a:lstStyle/>
          <a:p>
            <a:r>
              <a:rPr kumimoji="1" lang="ja-JP" altLang="en-US" sz="1600" b="1" dirty="0">
                <a:solidFill>
                  <a:schemeClr val="bg1"/>
                </a:solidFill>
                <a:latin typeface="+mj-ea"/>
                <a:ea typeface="+mj-ea"/>
              </a:rPr>
              <a:t>お問い合わせ先：患者総合支援センター</a:t>
            </a:r>
          </a:p>
        </p:txBody>
      </p:sp>
      <p:sp>
        <p:nvSpPr>
          <p:cNvPr id="27" name="吹き出し: 角を丸めた四角形 26">
            <a:extLst>
              <a:ext uri="{FF2B5EF4-FFF2-40B4-BE49-F238E27FC236}">
                <a16:creationId xmlns:a16="http://schemas.microsoft.com/office/drawing/2014/main" id="{41FD3D7E-1289-4A55-A584-8791677595E0}"/>
              </a:ext>
            </a:extLst>
          </p:cNvPr>
          <p:cNvSpPr/>
          <p:nvPr/>
        </p:nvSpPr>
        <p:spPr>
          <a:xfrm>
            <a:off x="3419281" y="8013293"/>
            <a:ext cx="2183224" cy="1568085"/>
          </a:xfrm>
          <a:prstGeom prst="wedgeRoundRectCallout">
            <a:avLst>
              <a:gd name="adj1" fmla="val -48963"/>
              <a:gd name="adj2" fmla="val 23858"/>
              <a:gd name="adj3" fmla="val 16667"/>
            </a:avLst>
          </a:prstGeom>
          <a:solidFill>
            <a:srgbClr val="CCCCFF"/>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66"/>
                </a:solidFill>
                <a:latin typeface="HGP創英角ﾎﾟｯﾌﾟ体" panose="040B0A00000000000000" pitchFamily="50" charset="-128"/>
                <a:ea typeface="HGP創英角ﾎﾟｯﾌﾟ体" panose="040B0A00000000000000" pitchFamily="50" charset="-128"/>
              </a:rPr>
              <a:t>圧迫療法ケア外来</a:t>
            </a:r>
            <a:endParaRPr kumimoji="1" lang="en-US" altLang="ja-JP" dirty="0">
              <a:solidFill>
                <a:srgbClr val="FF0066"/>
              </a:solidFill>
              <a:latin typeface="HGP創英角ﾎﾟｯﾌﾟ体" panose="040B0A00000000000000" pitchFamily="50" charset="-128"/>
              <a:ea typeface="HGP創英角ﾎﾟｯﾌﾟ体" panose="040B0A00000000000000" pitchFamily="50" charset="-128"/>
            </a:endParaRPr>
          </a:p>
          <a:p>
            <a:pPr algn="r"/>
            <a:r>
              <a:rPr kumimoji="1" lang="ja-JP" altLang="en-US" sz="12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担当：</a:t>
            </a:r>
            <a:r>
              <a:rPr kumimoji="1" lang="en-US" altLang="ja-JP" sz="12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WOC</a:t>
            </a:r>
            <a:endParaRPr kumimoji="1" lang="en-US" altLang="ja-JP" sz="1200" dirty="0">
              <a:solidFill>
                <a:srgbClr val="FF0066"/>
              </a:solidFill>
              <a:latin typeface="HGP創英角ﾎﾟｯﾌﾟ体" panose="040B0A00000000000000" pitchFamily="50" charset="-128"/>
              <a:ea typeface="HGP創英角ﾎﾟｯﾌﾟ体" panose="040B0A00000000000000" pitchFamily="50" charset="-128"/>
            </a:endParaRPr>
          </a:p>
          <a:p>
            <a:r>
              <a:rPr kumimoji="1" lang="ja-JP" altLang="en-US" sz="1600" dirty="0">
                <a:solidFill>
                  <a:schemeClr val="bg1"/>
                </a:solidFill>
                <a:latin typeface="HGP創英角ﾎﾟｯﾌﾟ体" panose="040B0A00000000000000" pitchFamily="50" charset="-128"/>
                <a:ea typeface="HGP創英角ﾎﾟｯﾌﾟ体" panose="040B0A00000000000000" pitchFamily="50" charset="-128"/>
              </a:rPr>
              <a:t>難治性潰瘍の患者、リンパ浮腫以外の浮腫へ圧迫療法、ケア指導を行います</a:t>
            </a:r>
            <a:endParaRPr kumimoji="1" lang="en-US" altLang="ja-JP" sz="1600" dirty="0">
              <a:solidFill>
                <a:schemeClr val="bg1"/>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3074363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TM04033921[[fn=ダマスク]]</Template>
  <TotalTime>1221</TotalTime>
  <Words>433</Words>
  <Application>Microsoft Office PowerPoint</Application>
  <PresentationFormat>ユーザー設定</PresentationFormat>
  <Paragraphs>47</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HGP創英角ﾎﾟｯﾌﾟ体</vt:lpstr>
      <vt:lpstr>HGS創英角ﾎﾟｯﾌﾟ体</vt:lpstr>
      <vt:lpstr>HG丸ｺﾞｼｯｸM-PRO</vt:lpstr>
      <vt:lpstr>Meiryo UI</vt:lpstr>
      <vt:lpstr>ＭＳ Ｐゴシック</vt:lpstr>
      <vt:lpstr>Rockwell</vt:lpstr>
      <vt:lpstr>ふみゴシック</vt:lpstr>
      <vt:lpstr>游ゴシック</vt:lpstr>
      <vt:lpstr>Arial</vt:lpstr>
      <vt:lpstr>Arial Black</vt:lpstr>
      <vt:lpstr>Bookman Old Style</vt:lpstr>
      <vt:lpstr>Damask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Sato</dc:creator>
  <cp:lastModifiedBy>西宮市役所</cp:lastModifiedBy>
  <cp:revision>120</cp:revision>
  <cp:lastPrinted>2021-04-18T01:24:26Z</cp:lastPrinted>
  <dcterms:created xsi:type="dcterms:W3CDTF">2018-03-02T04:46:13Z</dcterms:created>
  <dcterms:modified xsi:type="dcterms:W3CDTF">2021-04-18T23:32:38Z</dcterms:modified>
</cp:coreProperties>
</file>