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5"/>
  </p:notesMasterIdLst>
  <p:handoutMasterIdLst>
    <p:handoutMasterId r:id="rId6"/>
  </p:handoutMasterIdLst>
  <p:sldIdLst>
    <p:sldId id="262" r:id="rId3"/>
    <p:sldId id="257" r:id="rId4"/>
  </p:sldIdLst>
  <p:sldSz cx="6858000" cy="9906000" type="A4"/>
  <p:notesSz cx="6735763" cy="9866313"/>
  <p:custDataLst>
    <p:tags r:id="rId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98CC"/>
    <a:srgbClr val="0594E1"/>
    <a:srgbClr val="635F5F"/>
    <a:srgbClr val="E2E2E2"/>
    <a:srgbClr val="534F4F"/>
    <a:srgbClr val="605C5C"/>
    <a:srgbClr val="2D9340"/>
    <a:srgbClr val="AC80A9"/>
    <a:srgbClr val="CDB3CB"/>
    <a:srgbClr val="E8DC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79" autoAdjust="0"/>
    <p:restoredTop sz="94660"/>
  </p:normalViewPr>
  <p:slideViewPr>
    <p:cSldViewPr snapToGrid="0">
      <p:cViewPr varScale="1">
        <p:scale>
          <a:sx n="52" d="100"/>
          <a:sy n="52" d="100"/>
        </p:scale>
        <p:origin x="2442" y="78"/>
      </p:cViewPr>
      <p:guideLst>
        <p:guide orient="horz" pos="3120"/>
        <p:guide pos="2160"/>
      </p:guideLst>
    </p:cSldViewPr>
  </p:slideViewPr>
  <p:notesTextViewPr>
    <p:cViewPr>
      <p:scale>
        <a:sx n="1" d="1"/>
        <a:sy n="1" d="1"/>
      </p:scale>
      <p:origin x="0" y="0"/>
    </p:cViewPr>
  </p:notesTextViewPr>
  <p:notesViewPr>
    <p:cSldViewPr snapToGrid="0">
      <p:cViewPr varScale="1">
        <p:scale>
          <a:sx n="86" d="100"/>
          <a:sy n="86" d="100"/>
        </p:scale>
        <p:origin x="390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tags" Target="tags/tag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393DE06C-E913-498D-AFFA-671B32BBAB1D}" type="datetimeFigureOut">
              <a:rPr kumimoji="1" lang="ja-JP" altLang="en-US" smtClean="0"/>
              <a:t>2022/9/28</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F958C1B3-B260-40EE-894A-273AB00CB498}" type="slidenum">
              <a:rPr kumimoji="1" lang="ja-JP" altLang="en-US" smtClean="0"/>
              <a:t>‹#›</a:t>
            </a:fld>
            <a:endParaRPr kumimoji="1" lang="ja-JP" altLang="en-US"/>
          </a:p>
        </p:txBody>
      </p:sp>
    </p:spTree>
    <p:extLst>
      <p:ext uri="{BB962C8B-B14F-4D97-AF65-F5344CB8AC3E}">
        <p14:creationId xmlns:p14="http://schemas.microsoft.com/office/powerpoint/2010/main" val="2439596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5FA2906A-4E38-451A-BD4F-BEDD4A328DBA}" type="datetimeFigureOut">
              <a:rPr kumimoji="1" lang="ja-JP" altLang="en-US" smtClean="0"/>
              <a:t>2022/9/28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8571F2D-E323-47D4-A5AB-F2548B6E0DCD}" type="slidenum">
              <a:rPr kumimoji="1" lang="ja-JP" altLang="en-US" smtClean="0"/>
              <a:t>‹#›</a:t>
            </a:fld>
            <a:endParaRPr kumimoji="1" lang="ja-JP" altLang="en-US"/>
          </a:p>
        </p:txBody>
      </p:sp>
    </p:spTree>
    <p:extLst>
      <p:ext uri="{BB962C8B-B14F-4D97-AF65-F5344CB8AC3E}">
        <p14:creationId xmlns:p14="http://schemas.microsoft.com/office/powerpoint/2010/main" val="25046513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 1">
            <a:extLst>
              <a:ext uri="{FF2B5EF4-FFF2-40B4-BE49-F238E27FC236}">
                <a16:creationId xmlns:a16="http://schemas.microsoft.com/office/drawing/2014/main" id="{F4CAA15E-7AAE-45F3-836C-95DDE3561D4F}"/>
              </a:ext>
            </a:extLst>
          </p:cNvPr>
          <p:cNvSpPr>
            <a:spLocks noGrp="1" noRot="1" noChangeAspect="1" noTextEdit="1"/>
          </p:cNvSpPr>
          <p:nvPr>
            <p:ph type="sldImg"/>
          </p:nvPr>
        </p:nvSpPr>
        <p:spPr bwMode="auto">
          <a:xfrm>
            <a:off x="2216150" y="1233488"/>
            <a:ext cx="23034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 2">
            <a:extLst>
              <a:ext uri="{FF2B5EF4-FFF2-40B4-BE49-F238E27FC236}">
                <a16:creationId xmlns:a16="http://schemas.microsoft.com/office/drawing/2014/main" id="{178062CC-9458-4DAA-97FA-D93663EA35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a:t>症例提示１</a:t>
            </a:r>
          </a:p>
          <a:p>
            <a:r>
              <a:rPr lang="en-US" altLang="ja-JP"/>
              <a:t>0.5</a:t>
            </a:r>
            <a:r>
              <a:rPr lang="ja-JP" altLang="ja-JP"/>
              <a:t>単位　</a:t>
            </a:r>
            <a:r>
              <a:rPr lang="en-US" altLang="ja-JP"/>
              <a:t>CC:61</a:t>
            </a:r>
            <a:r>
              <a:rPr lang="ja-JP" altLang="ja-JP"/>
              <a:t>　関節痛</a:t>
            </a:r>
          </a:p>
          <a:p>
            <a:r>
              <a:rPr lang="ja-JP" altLang="ja-JP"/>
              <a:t>症例提示２</a:t>
            </a:r>
          </a:p>
          <a:p>
            <a:r>
              <a:rPr lang="en-US" altLang="ja-JP"/>
              <a:t>0.5</a:t>
            </a:r>
            <a:r>
              <a:rPr lang="ja-JP" altLang="ja-JP"/>
              <a:t>単位　</a:t>
            </a:r>
            <a:r>
              <a:rPr lang="en-US" altLang="ja-JP"/>
              <a:t>CC:78</a:t>
            </a:r>
            <a:r>
              <a:rPr lang="ja-JP" altLang="ja-JP"/>
              <a:t>　脳血管障害後遺症</a:t>
            </a:r>
          </a:p>
          <a:p>
            <a:r>
              <a:rPr lang="ja-JP" altLang="ja-JP"/>
              <a:t>特別講演</a:t>
            </a:r>
          </a:p>
          <a:p>
            <a:r>
              <a:rPr lang="ja-JP" altLang="ja-JP"/>
              <a:t>１単位　</a:t>
            </a:r>
            <a:r>
              <a:rPr lang="en-US" altLang="ja-JP"/>
              <a:t>CC:73</a:t>
            </a:r>
            <a:r>
              <a:rPr lang="ja-JP" altLang="ja-JP"/>
              <a:t>　慢性疾患・複合疾患の管理</a:t>
            </a:r>
          </a:p>
          <a:p>
            <a:endParaRPr lang="ja-JP" altLang="en-US"/>
          </a:p>
        </p:txBody>
      </p:sp>
      <p:sp>
        <p:nvSpPr>
          <p:cNvPr id="19460" name="スライド番号プレースホルダ 3">
            <a:extLst>
              <a:ext uri="{FF2B5EF4-FFF2-40B4-BE49-F238E27FC236}">
                <a16:creationId xmlns:a16="http://schemas.microsoft.com/office/drawing/2014/main" id="{139E5FF4-424C-49B0-B626-D31F8B63C5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12788" indent="-27146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098550" indent="-2159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41463" indent="-2159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1982788" indent="-2159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39988" indent="-2159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897188" indent="-2159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354388" indent="-2159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11588" indent="-2159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F3BE1CD-3D47-4B1B-86EE-C24E8A06E40A}" type="slidenum">
              <a:rPr kumimoji="1" lang="ja-JP" altLang="en-US" sz="11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1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875" indent="0" algn="ctr">
              <a:buNone/>
              <a:defRPr sz="1500"/>
            </a:lvl2pPr>
            <a:lvl3pPr marL="685750" indent="0" algn="ctr">
              <a:buNone/>
              <a:defRPr sz="1350"/>
            </a:lvl3pPr>
            <a:lvl4pPr marL="1028625" indent="0" algn="ctr">
              <a:buNone/>
              <a:defRPr sz="1200"/>
            </a:lvl4pPr>
            <a:lvl5pPr marL="1371500" indent="0" algn="ctr">
              <a:buNone/>
              <a:defRPr sz="1200"/>
            </a:lvl5pPr>
            <a:lvl6pPr marL="1714376" indent="0" algn="ctr">
              <a:buNone/>
              <a:defRPr sz="1200"/>
            </a:lvl6pPr>
            <a:lvl7pPr marL="2057251" indent="0" algn="ctr">
              <a:buNone/>
              <a:defRPr sz="1200"/>
            </a:lvl7pPr>
            <a:lvl8pPr marL="2400126" indent="0" algn="ctr">
              <a:buNone/>
              <a:defRPr sz="1200"/>
            </a:lvl8pPr>
            <a:lvl9pPr marL="2743001"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2317804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675136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5"/>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5"/>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1251852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82D22385-A05D-4E78-887C-D4D8B22A5FDB}"/>
              </a:ext>
            </a:extLst>
          </p:cNvPr>
          <p:cNvGrpSpPr>
            <a:grpSpLocks/>
          </p:cNvGrpSpPr>
          <p:nvPr/>
        </p:nvGrpSpPr>
        <p:grpSpPr bwMode="auto">
          <a:xfrm>
            <a:off x="-6350" y="-12039"/>
            <a:ext cx="6878638" cy="9930078"/>
            <a:chOff x="-8466" y="-8468"/>
            <a:chExt cx="9171316" cy="6874935"/>
          </a:xfrm>
        </p:grpSpPr>
        <p:cxnSp>
          <p:nvCxnSpPr>
            <p:cNvPr id="5" name="Straight Connector 27">
              <a:extLst>
                <a:ext uri="{FF2B5EF4-FFF2-40B4-BE49-F238E27FC236}">
                  <a16:creationId xmlns:a16="http://schemas.microsoft.com/office/drawing/2014/main" id="{FA06444F-A3E1-40E9-8477-1DB164F65D1C}"/>
                </a:ext>
              </a:extLst>
            </p:cNvPr>
            <p:cNvCxnSpPr/>
            <p:nvPr/>
          </p:nvCxnSpPr>
          <p:spPr>
            <a:xfrm flipV="1">
              <a:off x="5130688" y="4175551"/>
              <a:ext cx="4021578" cy="2682581"/>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8">
              <a:extLst>
                <a:ext uri="{FF2B5EF4-FFF2-40B4-BE49-F238E27FC236}">
                  <a16:creationId xmlns:a16="http://schemas.microsoft.com/office/drawing/2014/main" id="{6E02A1BF-C064-491F-ADFE-1B3A6F2DD1E8}"/>
                </a:ext>
              </a:extLst>
            </p:cNvPr>
            <p:cNvCxnSpPr/>
            <p:nvPr/>
          </p:nvCxnSpPr>
          <p:spPr>
            <a:xfrm>
              <a:off x="7041997" y="-133"/>
              <a:ext cx="1219173" cy="6858265"/>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Freeform 29">
              <a:extLst>
                <a:ext uri="{FF2B5EF4-FFF2-40B4-BE49-F238E27FC236}">
                  <a16:creationId xmlns:a16="http://schemas.microsoft.com/office/drawing/2014/main" id="{DEF8900B-529B-427A-9382-E092B0639F9F}"/>
                </a:ext>
              </a:extLst>
            </p:cNvPr>
            <p:cNvSpPr/>
            <p:nvPr/>
          </p:nvSpPr>
          <p:spPr>
            <a:xfrm>
              <a:off x="6891716" y="-133"/>
              <a:ext cx="2269017" cy="6866600"/>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30">
              <a:extLst>
                <a:ext uri="{FF2B5EF4-FFF2-40B4-BE49-F238E27FC236}">
                  <a16:creationId xmlns:a16="http://schemas.microsoft.com/office/drawing/2014/main" id="{017B5EDE-94AB-43EB-BD4A-02C1832E23F1}"/>
                </a:ext>
              </a:extLst>
            </p:cNvPr>
            <p:cNvSpPr/>
            <p:nvPr/>
          </p:nvSpPr>
          <p:spPr>
            <a:xfrm>
              <a:off x="7204976" y="-8468"/>
              <a:ext cx="1947291" cy="6866600"/>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31">
              <a:extLst>
                <a:ext uri="{FF2B5EF4-FFF2-40B4-BE49-F238E27FC236}">
                  <a16:creationId xmlns:a16="http://schemas.microsoft.com/office/drawing/2014/main" id="{D4C80100-9A59-4CE5-BD96-D6346D2C48C6}"/>
                </a:ext>
              </a:extLst>
            </p:cNvPr>
            <p:cNvSpPr/>
            <p:nvPr/>
          </p:nvSpPr>
          <p:spPr>
            <a:xfrm>
              <a:off x="6637721" y="3919556"/>
              <a:ext cx="2514545" cy="2938576"/>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32">
              <a:extLst>
                <a:ext uri="{FF2B5EF4-FFF2-40B4-BE49-F238E27FC236}">
                  <a16:creationId xmlns:a16="http://schemas.microsoft.com/office/drawing/2014/main" id="{9E91E7FE-4474-44AE-B489-12E5553B2C3A}"/>
                </a:ext>
              </a:extLst>
            </p:cNvPr>
            <p:cNvSpPr/>
            <p:nvPr/>
          </p:nvSpPr>
          <p:spPr>
            <a:xfrm>
              <a:off x="7010247" y="-8468"/>
              <a:ext cx="2142020" cy="6866600"/>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33">
              <a:extLst>
                <a:ext uri="{FF2B5EF4-FFF2-40B4-BE49-F238E27FC236}">
                  <a16:creationId xmlns:a16="http://schemas.microsoft.com/office/drawing/2014/main" id="{7AC64C35-2A8E-4B9E-948A-0AA64730FA54}"/>
                </a:ext>
              </a:extLst>
            </p:cNvPr>
            <p:cNvSpPr/>
            <p:nvPr/>
          </p:nvSpPr>
          <p:spPr>
            <a:xfrm>
              <a:off x="8295036" y="-8468"/>
              <a:ext cx="857231" cy="6866600"/>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34">
              <a:extLst>
                <a:ext uri="{FF2B5EF4-FFF2-40B4-BE49-F238E27FC236}">
                  <a16:creationId xmlns:a16="http://schemas.microsoft.com/office/drawing/2014/main" id="{23A729EE-99B0-4C5D-894B-E1F7AD572816}"/>
                </a:ext>
              </a:extLst>
            </p:cNvPr>
            <p:cNvSpPr/>
            <p:nvPr/>
          </p:nvSpPr>
          <p:spPr>
            <a:xfrm>
              <a:off x="8093956" y="-8468"/>
              <a:ext cx="1066777" cy="6866600"/>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35">
              <a:extLst>
                <a:ext uri="{FF2B5EF4-FFF2-40B4-BE49-F238E27FC236}">
                  <a16:creationId xmlns:a16="http://schemas.microsoft.com/office/drawing/2014/main" id="{712E84BE-293F-4AD7-8231-4FC99BBF274D}"/>
                </a:ext>
              </a:extLst>
            </p:cNvPr>
            <p:cNvSpPr/>
            <p:nvPr/>
          </p:nvSpPr>
          <p:spPr>
            <a:xfrm>
              <a:off x="8068557" y="4893525"/>
              <a:ext cx="1094293" cy="196460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7">
              <a:extLst>
                <a:ext uri="{FF2B5EF4-FFF2-40B4-BE49-F238E27FC236}">
                  <a16:creationId xmlns:a16="http://schemas.microsoft.com/office/drawing/2014/main" id="{A8826204-4047-4C58-8924-4F70529E0DE5}"/>
                </a:ext>
              </a:extLst>
            </p:cNvPr>
            <p:cNvSpPr/>
            <p:nvPr/>
          </p:nvSpPr>
          <p:spPr>
            <a:xfrm>
              <a:off x="-8466" y="-8468"/>
              <a:ext cx="863581" cy="5698552"/>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9" y="3473219"/>
            <a:ext cx="4370039" cy="2377991"/>
          </a:xfrm>
        </p:spPr>
        <p:txBody>
          <a:bodyPr anchor="b">
            <a:noAutofit/>
          </a:bodyPr>
          <a:lstStyle>
            <a:lvl1pPr algn="r">
              <a:defRPr sz="405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47949" y="5851206"/>
            <a:ext cx="4370039" cy="1584410"/>
          </a:xfrm>
        </p:spPr>
        <p:txBody>
          <a:bodyPr/>
          <a:lstStyle>
            <a:lvl1pPr marL="0" indent="0" algn="r">
              <a:buNone/>
              <a:defRPr>
                <a:solidFill>
                  <a:schemeClr val="tx1">
                    <a:lumMod val="50000"/>
                    <a:lumOff val="50000"/>
                  </a:schemeClr>
                </a:solidFill>
              </a:defRPr>
            </a:lvl1pPr>
            <a:lvl2pPr marL="342875" indent="0" algn="ctr">
              <a:buNone/>
              <a:defRPr>
                <a:solidFill>
                  <a:schemeClr val="tx1">
                    <a:tint val="75000"/>
                  </a:schemeClr>
                </a:solidFill>
              </a:defRPr>
            </a:lvl2pPr>
            <a:lvl3pPr marL="685750" indent="0" algn="ctr">
              <a:buNone/>
              <a:defRPr>
                <a:solidFill>
                  <a:schemeClr val="tx1">
                    <a:tint val="75000"/>
                  </a:schemeClr>
                </a:solidFill>
              </a:defRPr>
            </a:lvl3pPr>
            <a:lvl4pPr marL="1028625" indent="0" algn="ctr">
              <a:buNone/>
              <a:defRPr>
                <a:solidFill>
                  <a:schemeClr val="tx1">
                    <a:tint val="75000"/>
                  </a:schemeClr>
                </a:solidFill>
              </a:defRPr>
            </a:lvl4pPr>
            <a:lvl5pPr marL="1371500" indent="0" algn="ctr">
              <a:buNone/>
              <a:defRPr>
                <a:solidFill>
                  <a:schemeClr val="tx1">
                    <a:tint val="75000"/>
                  </a:schemeClr>
                </a:solidFill>
              </a:defRPr>
            </a:lvl5pPr>
            <a:lvl6pPr marL="1714376" indent="0" algn="ctr">
              <a:buNone/>
              <a:defRPr>
                <a:solidFill>
                  <a:schemeClr val="tx1">
                    <a:tint val="75000"/>
                  </a:schemeClr>
                </a:solidFill>
              </a:defRPr>
            </a:lvl6pPr>
            <a:lvl7pPr marL="2057251" indent="0" algn="ctr">
              <a:buNone/>
              <a:defRPr>
                <a:solidFill>
                  <a:schemeClr val="tx1">
                    <a:tint val="75000"/>
                  </a:schemeClr>
                </a:solidFill>
              </a:defRPr>
            </a:lvl7pPr>
            <a:lvl8pPr marL="2400126" indent="0" algn="ctr">
              <a:buNone/>
              <a:defRPr>
                <a:solidFill>
                  <a:schemeClr val="tx1">
                    <a:tint val="75000"/>
                  </a:schemeClr>
                </a:solidFill>
              </a:defRPr>
            </a:lvl8pPr>
            <a:lvl9pPr marL="2743001" indent="0" algn="ctr">
              <a:buNone/>
              <a:defRPr>
                <a:solidFill>
                  <a:schemeClr val="tx1">
                    <a:tint val="75000"/>
                  </a:schemeClr>
                </a:solidFill>
              </a:defRPr>
            </a:lvl9pPr>
          </a:lstStyle>
          <a:p>
            <a:r>
              <a:rPr lang="ja-JP" altLang="en-US"/>
              <a:t>マスター サブタイトルの書式設定</a:t>
            </a:r>
            <a:endParaRPr lang="en-US" dirty="0"/>
          </a:p>
        </p:txBody>
      </p:sp>
      <p:sp>
        <p:nvSpPr>
          <p:cNvPr id="15" name="Date Placeholder 3">
            <a:extLst>
              <a:ext uri="{FF2B5EF4-FFF2-40B4-BE49-F238E27FC236}">
                <a16:creationId xmlns:a16="http://schemas.microsoft.com/office/drawing/2014/main" id="{414739B4-AB95-4DCD-8A14-B5C9250D99B7}"/>
              </a:ext>
            </a:extLst>
          </p:cNvPr>
          <p:cNvSpPr>
            <a:spLocks noGrp="1"/>
          </p:cNvSpPr>
          <p:nvPr>
            <p:ph type="dt" sz="half" idx="10"/>
          </p:nvPr>
        </p:nvSpPr>
        <p:spPr/>
        <p:txBody>
          <a:bodyPr/>
          <a:lstStyle>
            <a:lvl1pPr>
              <a:defRPr/>
            </a:lvl1pPr>
          </a:lstStyle>
          <a:p>
            <a:pPr>
              <a:defRPr/>
            </a:pPr>
            <a:fld id="{E59507DC-9609-4D12-908E-680A5114AB98}" type="datetimeFigureOut">
              <a:rPr lang="ja-JP" altLang="en-US"/>
              <a:pPr>
                <a:defRPr/>
              </a:pPr>
              <a:t>2022/9/28</a:t>
            </a:fld>
            <a:endParaRPr lang="ja-JP" altLang="en-US"/>
          </a:p>
        </p:txBody>
      </p:sp>
      <p:sp>
        <p:nvSpPr>
          <p:cNvPr id="16" name="Footer Placeholder 4">
            <a:extLst>
              <a:ext uri="{FF2B5EF4-FFF2-40B4-BE49-F238E27FC236}">
                <a16:creationId xmlns:a16="http://schemas.microsoft.com/office/drawing/2014/main" id="{F803431D-E991-48F7-8576-2549493C03B0}"/>
              </a:ext>
            </a:extLst>
          </p:cNvPr>
          <p:cNvSpPr>
            <a:spLocks noGrp="1"/>
          </p:cNvSpPr>
          <p:nvPr>
            <p:ph type="ftr" sz="quarter" idx="11"/>
          </p:nvPr>
        </p:nvSpPr>
        <p:spPr/>
        <p:txBody>
          <a:bodyPr/>
          <a:lstStyle>
            <a:lvl1pPr>
              <a:defRPr/>
            </a:lvl1pPr>
          </a:lstStyle>
          <a:p>
            <a:pPr>
              <a:defRPr/>
            </a:pPr>
            <a:endParaRPr lang="ja-JP" altLang="en-US"/>
          </a:p>
        </p:txBody>
      </p:sp>
      <p:sp>
        <p:nvSpPr>
          <p:cNvPr id="17" name="Slide Number Placeholder 5">
            <a:extLst>
              <a:ext uri="{FF2B5EF4-FFF2-40B4-BE49-F238E27FC236}">
                <a16:creationId xmlns:a16="http://schemas.microsoft.com/office/drawing/2014/main" id="{6CF6389F-2B9D-4222-9C56-F4238CA079FE}"/>
              </a:ext>
            </a:extLst>
          </p:cNvPr>
          <p:cNvSpPr>
            <a:spLocks noGrp="1"/>
          </p:cNvSpPr>
          <p:nvPr>
            <p:ph type="sldNum" sz="quarter" idx="12"/>
          </p:nvPr>
        </p:nvSpPr>
        <p:spPr/>
        <p:txBody>
          <a:bodyPr/>
          <a:lstStyle>
            <a:lvl1pPr>
              <a:defRPr/>
            </a:lvl1pPr>
          </a:lstStyle>
          <a:p>
            <a:pPr>
              <a:defRPr/>
            </a:pPr>
            <a:fld id="{4CAF6E66-3614-4FC0-9EE7-D5C133AADE52}" type="slidenum">
              <a:rPr lang="en-US" altLang="ja-JP"/>
              <a:pPr>
                <a:defRPr/>
              </a:pPr>
              <a:t>‹#›</a:t>
            </a:fld>
            <a:endParaRPr lang="en-US" altLang="ja-JP"/>
          </a:p>
        </p:txBody>
      </p:sp>
    </p:spTree>
    <p:extLst>
      <p:ext uri="{BB962C8B-B14F-4D97-AF65-F5344CB8AC3E}">
        <p14:creationId xmlns:p14="http://schemas.microsoft.com/office/powerpoint/2010/main" val="2065559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341E6681-3867-4846-BB1B-6765C33E6512}"/>
              </a:ext>
            </a:extLst>
          </p:cNvPr>
          <p:cNvSpPr>
            <a:spLocks noGrp="1"/>
          </p:cNvSpPr>
          <p:nvPr>
            <p:ph type="dt" sz="half" idx="10"/>
          </p:nvPr>
        </p:nvSpPr>
        <p:spPr/>
        <p:txBody>
          <a:bodyPr/>
          <a:lstStyle>
            <a:lvl1pPr>
              <a:defRPr/>
            </a:lvl1pPr>
          </a:lstStyle>
          <a:p>
            <a:pPr>
              <a:defRPr/>
            </a:pPr>
            <a:fld id="{5D3C309A-2AC4-4363-A18B-2216D81ACECD}" type="datetimeFigureOut">
              <a:rPr lang="ja-JP" altLang="en-US"/>
              <a:pPr>
                <a:defRPr/>
              </a:pPr>
              <a:t>2022/9/28</a:t>
            </a:fld>
            <a:endParaRPr lang="ja-JP" altLang="en-US"/>
          </a:p>
        </p:txBody>
      </p:sp>
      <p:sp>
        <p:nvSpPr>
          <p:cNvPr id="5" name="Footer Placeholder 4">
            <a:extLst>
              <a:ext uri="{FF2B5EF4-FFF2-40B4-BE49-F238E27FC236}">
                <a16:creationId xmlns:a16="http://schemas.microsoft.com/office/drawing/2014/main" id="{6B2115DD-99D3-4E76-85AC-D88C8F557413}"/>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7F285FD-0ADE-4957-A808-AA920F550754}"/>
              </a:ext>
            </a:extLst>
          </p:cNvPr>
          <p:cNvSpPr>
            <a:spLocks noGrp="1"/>
          </p:cNvSpPr>
          <p:nvPr>
            <p:ph type="sldNum" sz="quarter" idx="12"/>
          </p:nvPr>
        </p:nvSpPr>
        <p:spPr/>
        <p:txBody>
          <a:bodyPr/>
          <a:lstStyle>
            <a:lvl1pPr>
              <a:defRPr/>
            </a:lvl1pPr>
          </a:lstStyle>
          <a:p>
            <a:pPr>
              <a:defRPr/>
            </a:pPr>
            <a:fld id="{D63CA498-71F2-46CB-BC83-DF334EF6D4BA}" type="slidenum">
              <a:rPr lang="ja-JP" altLang="en-US"/>
              <a:pPr>
                <a:defRPr/>
              </a:pPr>
              <a:t>‹#›</a:t>
            </a:fld>
            <a:endParaRPr lang="ja-JP" altLang="en-US"/>
          </a:p>
        </p:txBody>
      </p:sp>
    </p:spTree>
    <p:extLst>
      <p:ext uri="{BB962C8B-B14F-4D97-AF65-F5344CB8AC3E}">
        <p14:creationId xmlns:p14="http://schemas.microsoft.com/office/powerpoint/2010/main" val="1114855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3901255"/>
            <a:ext cx="4760786" cy="2638394"/>
          </a:xfrm>
        </p:spPr>
        <p:txBody>
          <a:bodyPr anchor="b"/>
          <a:lstStyle>
            <a:lvl1pPr algn="l">
              <a:defRPr sz="3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6539647"/>
            <a:ext cx="4760786" cy="1242800"/>
          </a:xfrm>
        </p:spPr>
        <p:txBody>
          <a:bodyPr/>
          <a:lstStyle>
            <a:lvl1pPr marL="0" indent="0" algn="l">
              <a:buNone/>
              <a:defRPr sz="1500">
                <a:solidFill>
                  <a:schemeClr val="tx1">
                    <a:lumMod val="50000"/>
                    <a:lumOff val="50000"/>
                  </a:schemeClr>
                </a:solidFill>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5" indent="0">
              <a:buNone/>
              <a:defRPr sz="1050">
                <a:solidFill>
                  <a:schemeClr val="tx1">
                    <a:tint val="75000"/>
                  </a:schemeClr>
                </a:solidFill>
              </a:defRPr>
            </a:lvl4pPr>
            <a:lvl5pPr marL="1371500" indent="0">
              <a:buNone/>
              <a:defRPr sz="1050">
                <a:solidFill>
                  <a:schemeClr val="tx1">
                    <a:tint val="75000"/>
                  </a:schemeClr>
                </a:solidFill>
              </a:defRPr>
            </a:lvl5pPr>
            <a:lvl6pPr marL="1714376" indent="0">
              <a:buNone/>
              <a:defRPr sz="1050">
                <a:solidFill>
                  <a:schemeClr val="tx1">
                    <a:tint val="75000"/>
                  </a:schemeClr>
                </a:solidFill>
              </a:defRPr>
            </a:lvl6pPr>
            <a:lvl7pPr marL="2057251" indent="0">
              <a:buNone/>
              <a:defRPr sz="1050">
                <a:solidFill>
                  <a:schemeClr val="tx1">
                    <a:tint val="75000"/>
                  </a:schemeClr>
                </a:solidFill>
              </a:defRPr>
            </a:lvl7pPr>
            <a:lvl8pPr marL="2400126" indent="0">
              <a:buNone/>
              <a:defRPr sz="1050">
                <a:solidFill>
                  <a:schemeClr val="tx1">
                    <a:tint val="75000"/>
                  </a:schemeClr>
                </a:solidFill>
              </a:defRPr>
            </a:lvl8pPr>
            <a:lvl9pPr marL="2743001" indent="0">
              <a:buNone/>
              <a:defRPr sz="105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3DD92D22-8B5F-4B4D-B378-6227C25913DC}"/>
              </a:ext>
            </a:extLst>
          </p:cNvPr>
          <p:cNvSpPr>
            <a:spLocks noGrp="1"/>
          </p:cNvSpPr>
          <p:nvPr>
            <p:ph type="dt" sz="half" idx="10"/>
          </p:nvPr>
        </p:nvSpPr>
        <p:spPr/>
        <p:txBody>
          <a:bodyPr/>
          <a:lstStyle>
            <a:lvl1pPr>
              <a:defRPr/>
            </a:lvl1pPr>
          </a:lstStyle>
          <a:p>
            <a:pPr>
              <a:defRPr/>
            </a:pPr>
            <a:fld id="{0D6B8186-2F43-4EAA-AEB1-F4516190F34D}" type="datetimeFigureOut">
              <a:rPr lang="ja-JP" altLang="en-US"/>
              <a:pPr>
                <a:defRPr/>
              </a:pPr>
              <a:t>2022/9/28</a:t>
            </a:fld>
            <a:endParaRPr lang="ja-JP" altLang="en-US"/>
          </a:p>
        </p:txBody>
      </p:sp>
      <p:sp>
        <p:nvSpPr>
          <p:cNvPr id="5" name="Footer Placeholder 4">
            <a:extLst>
              <a:ext uri="{FF2B5EF4-FFF2-40B4-BE49-F238E27FC236}">
                <a16:creationId xmlns:a16="http://schemas.microsoft.com/office/drawing/2014/main" id="{1FCB1867-D5D6-461B-9EA3-D82A37D075A7}"/>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2EBCE8A1-9E8F-4787-B189-400B6A1B59C7}"/>
              </a:ext>
            </a:extLst>
          </p:cNvPr>
          <p:cNvSpPr>
            <a:spLocks noGrp="1"/>
          </p:cNvSpPr>
          <p:nvPr>
            <p:ph type="sldNum" sz="quarter" idx="12"/>
          </p:nvPr>
        </p:nvSpPr>
        <p:spPr/>
        <p:txBody>
          <a:bodyPr/>
          <a:lstStyle>
            <a:lvl1pPr>
              <a:defRPr/>
            </a:lvl1pPr>
          </a:lstStyle>
          <a:p>
            <a:pPr>
              <a:defRPr/>
            </a:pPr>
            <a:fld id="{B8058FC5-E6BA-4618-BC87-2A1C82A84A51}" type="slidenum">
              <a:rPr lang="ja-JP" altLang="en-US"/>
              <a:pPr>
                <a:defRPr/>
              </a:pPr>
              <a:t>‹#›</a:t>
            </a:fld>
            <a:endParaRPr lang="ja-JP" altLang="en-US"/>
          </a:p>
        </p:txBody>
      </p:sp>
    </p:spTree>
    <p:extLst>
      <p:ext uri="{BB962C8B-B14F-4D97-AF65-F5344CB8AC3E}">
        <p14:creationId xmlns:p14="http://schemas.microsoft.com/office/powerpoint/2010/main" val="2234667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6"/>
            <a:ext cx="4760786" cy="1907823"/>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57200" y="3120851"/>
            <a:ext cx="2316082" cy="5605560"/>
          </a:xfrm>
        </p:spPr>
        <p:txBody>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2901904" y="3120853"/>
            <a:ext cx="2316083" cy="5605561"/>
          </a:xfrm>
        </p:spPr>
        <p:txBody>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20C93E92-BD54-44A9-9064-59B95549924A}"/>
              </a:ext>
            </a:extLst>
          </p:cNvPr>
          <p:cNvSpPr>
            <a:spLocks noGrp="1"/>
          </p:cNvSpPr>
          <p:nvPr>
            <p:ph type="dt" sz="half" idx="10"/>
          </p:nvPr>
        </p:nvSpPr>
        <p:spPr/>
        <p:txBody>
          <a:bodyPr/>
          <a:lstStyle>
            <a:lvl1pPr>
              <a:defRPr/>
            </a:lvl1pPr>
          </a:lstStyle>
          <a:p>
            <a:pPr>
              <a:defRPr/>
            </a:pPr>
            <a:fld id="{91F1CB55-9665-4F43-A4D0-63494B4C2E00}" type="datetimeFigureOut">
              <a:rPr lang="ja-JP" altLang="en-US"/>
              <a:pPr>
                <a:defRPr/>
              </a:pPr>
              <a:t>2022/9/28</a:t>
            </a:fld>
            <a:endParaRPr lang="ja-JP" altLang="en-US"/>
          </a:p>
        </p:txBody>
      </p:sp>
      <p:sp>
        <p:nvSpPr>
          <p:cNvPr id="6" name="Footer Placeholder 4">
            <a:extLst>
              <a:ext uri="{FF2B5EF4-FFF2-40B4-BE49-F238E27FC236}">
                <a16:creationId xmlns:a16="http://schemas.microsoft.com/office/drawing/2014/main" id="{1FCCB1AF-61D2-49F4-B1A5-1BC9D4EC0B4A}"/>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567429C8-E85F-403A-B49E-838158FED8E4}"/>
              </a:ext>
            </a:extLst>
          </p:cNvPr>
          <p:cNvSpPr>
            <a:spLocks noGrp="1"/>
          </p:cNvSpPr>
          <p:nvPr>
            <p:ph type="sldNum" sz="quarter" idx="12"/>
          </p:nvPr>
        </p:nvSpPr>
        <p:spPr/>
        <p:txBody>
          <a:bodyPr/>
          <a:lstStyle>
            <a:lvl1pPr>
              <a:defRPr/>
            </a:lvl1pPr>
          </a:lstStyle>
          <a:p>
            <a:pPr>
              <a:defRPr/>
            </a:pPr>
            <a:fld id="{EBA770E8-3D19-482D-99F0-30E2FE371B0C}" type="slidenum">
              <a:rPr lang="ja-JP" altLang="en-US"/>
              <a:pPr>
                <a:defRPr/>
              </a:pPr>
              <a:t>‹#›</a:t>
            </a:fld>
            <a:endParaRPr lang="ja-JP" altLang="en-US"/>
          </a:p>
        </p:txBody>
      </p:sp>
    </p:spTree>
    <p:extLst>
      <p:ext uri="{BB962C8B-B14F-4D97-AF65-F5344CB8AC3E}">
        <p14:creationId xmlns:p14="http://schemas.microsoft.com/office/powerpoint/2010/main" val="1713022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2" y="880536"/>
            <a:ext cx="4760785" cy="1907823"/>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199" y="3121421"/>
            <a:ext cx="2318004" cy="832378"/>
          </a:xfrm>
        </p:spPr>
        <p:txBody>
          <a:bodyPr anchor="b">
            <a:noAutofit/>
          </a:bodyPr>
          <a:lstStyle>
            <a:lvl1pPr marL="0" indent="0">
              <a:buNone/>
              <a:defRPr sz="1800" b="0"/>
            </a:lvl1pPr>
            <a:lvl2pPr marL="342875" indent="0">
              <a:buNone/>
              <a:defRPr sz="1500" b="1"/>
            </a:lvl2pPr>
            <a:lvl3pPr marL="685750" indent="0">
              <a:buNone/>
              <a:defRPr sz="1350" b="1"/>
            </a:lvl3pPr>
            <a:lvl4pPr marL="1028625" indent="0">
              <a:buNone/>
              <a:defRPr sz="1200" b="1"/>
            </a:lvl4pPr>
            <a:lvl5pPr marL="1371500" indent="0">
              <a:buNone/>
              <a:defRPr sz="1200" b="1"/>
            </a:lvl5pPr>
            <a:lvl6pPr marL="1714376" indent="0">
              <a:buNone/>
              <a:defRPr sz="1200" b="1"/>
            </a:lvl6pPr>
            <a:lvl7pPr marL="2057251" indent="0">
              <a:buNone/>
              <a:defRPr sz="1200" b="1"/>
            </a:lvl7pPr>
            <a:lvl8pPr marL="2400126" indent="0">
              <a:buNone/>
              <a:defRPr sz="1200" b="1"/>
            </a:lvl8pPr>
            <a:lvl9pPr marL="2743001"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57199" y="3953803"/>
            <a:ext cx="2318004" cy="47726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2899980" y="3121421"/>
            <a:ext cx="2318004" cy="832378"/>
          </a:xfrm>
        </p:spPr>
        <p:txBody>
          <a:bodyPr anchor="b">
            <a:noAutofit/>
          </a:bodyPr>
          <a:lstStyle>
            <a:lvl1pPr marL="0" indent="0">
              <a:buNone/>
              <a:defRPr sz="1800" b="0"/>
            </a:lvl1pPr>
            <a:lvl2pPr marL="342875" indent="0">
              <a:buNone/>
              <a:defRPr sz="1500" b="1"/>
            </a:lvl2pPr>
            <a:lvl3pPr marL="685750" indent="0">
              <a:buNone/>
              <a:defRPr sz="1350" b="1"/>
            </a:lvl3pPr>
            <a:lvl4pPr marL="1028625" indent="0">
              <a:buNone/>
              <a:defRPr sz="1200" b="1"/>
            </a:lvl4pPr>
            <a:lvl5pPr marL="1371500" indent="0">
              <a:buNone/>
              <a:defRPr sz="1200" b="1"/>
            </a:lvl5pPr>
            <a:lvl6pPr marL="1714376" indent="0">
              <a:buNone/>
              <a:defRPr sz="1200" b="1"/>
            </a:lvl6pPr>
            <a:lvl7pPr marL="2057251" indent="0">
              <a:buNone/>
              <a:defRPr sz="1200" b="1"/>
            </a:lvl7pPr>
            <a:lvl8pPr marL="2400126" indent="0">
              <a:buNone/>
              <a:defRPr sz="1200" b="1"/>
            </a:lvl8pPr>
            <a:lvl9pPr marL="2743001"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2899980" y="3953803"/>
            <a:ext cx="2318004" cy="47726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42C7C0D3-A6A6-4A15-962E-9BDA849184D1}"/>
              </a:ext>
            </a:extLst>
          </p:cNvPr>
          <p:cNvSpPr>
            <a:spLocks noGrp="1"/>
          </p:cNvSpPr>
          <p:nvPr>
            <p:ph type="dt" sz="half" idx="10"/>
          </p:nvPr>
        </p:nvSpPr>
        <p:spPr/>
        <p:txBody>
          <a:bodyPr/>
          <a:lstStyle>
            <a:lvl1pPr>
              <a:defRPr/>
            </a:lvl1pPr>
          </a:lstStyle>
          <a:p>
            <a:pPr>
              <a:defRPr/>
            </a:pPr>
            <a:fld id="{12D6FF6A-2A51-4764-BB16-E882A8861068}" type="datetimeFigureOut">
              <a:rPr lang="ja-JP" altLang="en-US"/>
              <a:pPr>
                <a:defRPr/>
              </a:pPr>
              <a:t>2022/9/28</a:t>
            </a:fld>
            <a:endParaRPr lang="ja-JP" altLang="en-US"/>
          </a:p>
        </p:txBody>
      </p:sp>
      <p:sp>
        <p:nvSpPr>
          <p:cNvPr id="8" name="Footer Placeholder 4">
            <a:extLst>
              <a:ext uri="{FF2B5EF4-FFF2-40B4-BE49-F238E27FC236}">
                <a16:creationId xmlns:a16="http://schemas.microsoft.com/office/drawing/2014/main" id="{45C0B2DD-D5C7-4200-BEF2-5BE187D69CD9}"/>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7232A9F3-9F38-4CAA-B9FE-4B29FECCEA64}"/>
              </a:ext>
            </a:extLst>
          </p:cNvPr>
          <p:cNvSpPr>
            <a:spLocks noGrp="1"/>
          </p:cNvSpPr>
          <p:nvPr>
            <p:ph type="sldNum" sz="quarter" idx="12"/>
          </p:nvPr>
        </p:nvSpPr>
        <p:spPr/>
        <p:txBody>
          <a:bodyPr/>
          <a:lstStyle>
            <a:lvl1pPr>
              <a:defRPr/>
            </a:lvl1pPr>
          </a:lstStyle>
          <a:p>
            <a:pPr>
              <a:defRPr/>
            </a:pPr>
            <a:fld id="{D8C02358-7845-4861-9A47-C3FFCDAEE903}" type="slidenum">
              <a:rPr lang="ja-JP" altLang="en-US"/>
              <a:pPr>
                <a:defRPr/>
              </a:pPr>
              <a:t>‹#›</a:t>
            </a:fld>
            <a:endParaRPr lang="ja-JP" altLang="en-US"/>
          </a:p>
        </p:txBody>
      </p:sp>
    </p:spTree>
    <p:extLst>
      <p:ext uri="{BB962C8B-B14F-4D97-AF65-F5344CB8AC3E}">
        <p14:creationId xmlns:p14="http://schemas.microsoft.com/office/powerpoint/2010/main" val="10895811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6"/>
            <a:ext cx="4760786" cy="1907823"/>
          </a:xfrm>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61C760AC-85B2-47A6-B044-E7B33051D8B4}"/>
              </a:ext>
            </a:extLst>
          </p:cNvPr>
          <p:cNvSpPr>
            <a:spLocks noGrp="1"/>
          </p:cNvSpPr>
          <p:nvPr>
            <p:ph type="dt" sz="half" idx="10"/>
          </p:nvPr>
        </p:nvSpPr>
        <p:spPr/>
        <p:txBody>
          <a:bodyPr/>
          <a:lstStyle>
            <a:lvl1pPr>
              <a:defRPr/>
            </a:lvl1pPr>
          </a:lstStyle>
          <a:p>
            <a:pPr>
              <a:defRPr/>
            </a:pPr>
            <a:fld id="{90D49B1A-FA63-43E5-86D6-E8BD92074000}" type="datetimeFigureOut">
              <a:rPr lang="ja-JP" altLang="en-US"/>
              <a:pPr>
                <a:defRPr/>
              </a:pPr>
              <a:t>2022/9/28</a:t>
            </a:fld>
            <a:endParaRPr lang="ja-JP" altLang="en-US"/>
          </a:p>
        </p:txBody>
      </p:sp>
      <p:sp>
        <p:nvSpPr>
          <p:cNvPr id="4" name="Footer Placeholder 4">
            <a:extLst>
              <a:ext uri="{FF2B5EF4-FFF2-40B4-BE49-F238E27FC236}">
                <a16:creationId xmlns:a16="http://schemas.microsoft.com/office/drawing/2014/main" id="{2053436E-5A20-456C-8D7C-24F5A2E4C848}"/>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9F3DAB12-E1F7-4513-BF9A-B592FA6C5B28}"/>
              </a:ext>
            </a:extLst>
          </p:cNvPr>
          <p:cNvSpPr>
            <a:spLocks noGrp="1"/>
          </p:cNvSpPr>
          <p:nvPr>
            <p:ph type="sldNum" sz="quarter" idx="12"/>
          </p:nvPr>
        </p:nvSpPr>
        <p:spPr/>
        <p:txBody>
          <a:bodyPr/>
          <a:lstStyle>
            <a:lvl1pPr>
              <a:defRPr/>
            </a:lvl1pPr>
          </a:lstStyle>
          <a:p>
            <a:pPr>
              <a:defRPr/>
            </a:pPr>
            <a:fld id="{B6C0041B-46D5-4BD4-9224-C7010E0C0D4C}" type="slidenum">
              <a:rPr lang="ja-JP" altLang="en-US"/>
              <a:pPr>
                <a:defRPr/>
              </a:pPr>
              <a:t>‹#›</a:t>
            </a:fld>
            <a:endParaRPr lang="ja-JP" altLang="en-US"/>
          </a:p>
        </p:txBody>
      </p:sp>
    </p:spTree>
    <p:extLst>
      <p:ext uri="{BB962C8B-B14F-4D97-AF65-F5344CB8AC3E}">
        <p14:creationId xmlns:p14="http://schemas.microsoft.com/office/powerpoint/2010/main" val="34040498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3B8D4AB-E36B-44B3-8819-F12F1F892025}"/>
              </a:ext>
            </a:extLst>
          </p:cNvPr>
          <p:cNvSpPr>
            <a:spLocks noGrp="1"/>
          </p:cNvSpPr>
          <p:nvPr>
            <p:ph type="dt" sz="half" idx="10"/>
          </p:nvPr>
        </p:nvSpPr>
        <p:spPr/>
        <p:txBody>
          <a:bodyPr/>
          <a:lstStyle>
            <a:lvl1pPr>
              <a:defRPr/>
            </a:lvl1pPr>
          </a:lstStyle>
          <a:p>
            <a:pPr>
              <a:defRPr/>
            </a:pPr>
            <a:fld id="{F9DA188A-108E-4C5B-BF13-24B16B4D618E}" type="datetimeFigureOut">
              <a:rPr lang="ja-JP" altLang="en-US"/>
              <a:pPr>
                <a:defRPr/>
              </a:pPr>
              <a:t>2022/9/28</a:t>
            </a:fld>
            <a:endParaRPr lang="ja-JP" altLang="en-US"/>
          </a:p>
        </p:txBody>
      </p:sp>
      <p:sp>
        <p:nvSpPr>
          <p:cNvPr id="3" name="Footer Placeholder 4">
            <a:extLst>
              <a:ext uri="{FF2B5EF4-FFF2-40B4-BE49-F238E27FC236}">
                <a16:creationId xmlns:a16="http://schemas.microsoft.com/office/drawing/2014/main" id="{C18B5B53-2EB2-47D7-85A4-13CA3E84849F}"/>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E4D4F59A-6802-4D73-B4DD-E70BE9726833}"/>
              </a:ext>
            </a:extLst>
          </p:cNvPr>
          <p:cNvSpPr>
            <a:spLocks noGrp="1"/>
          </p:cNvSpPr>
          <p:nvPr>
            <p:ph type="sldNum" sz="quarter" idx="12"/>
          </p:nvPr>
        </p:nvSpPr>
        <p:spPr/>
        <p:txBody>
          <a:bodyPr/>
          <a:lstStyle>
            <a:lvl1pPr>
              <a:defRPr/>
            </a:lvl1pPr>
          </a:lstStyle>
          <a:p>
            <a:pPr>
              <a:defRPr/>
            </a:pPr>
            <a:fld id="{2AEF5FA4-FA58-4149-8C1D-F4E422716A3F}" type="slidenum">
              <a:rPr lang="ja-JP" altLang="en-US"/>
              <a:pPr>
                <a:defRPr/>
              </a:pPr>
              <a:t>‹#›</a:t>
            </a:fld>
            <a:endParaRPr lang="ja-JP" altLang="en-US"/>
          </a:p>
        </p:txBody>
      </p:sp>
    </p:spTree>
    <p:extLst>
      <p:ext uri="{BB962C8B-B14F-4D97-AF65-F5344CB8AC3E}">
        <p14:creationId xmlns:p14="http://schemas.microsoft.com/office/powerpoint/2010/main" val="776271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164653"/>
            <a:ext cx="2092637" cy="1846673"/>
          </a:xfrm>
        </p:spPr>
        <p:txBody>
          <a:bodyPr anchor="b">
            <a:normAutofit/>
          </a:bodyPr>
          <a:lstStyle>
            <a:lvl1pPr>
              <a:defRPr sz="1500"/>
            </a:lvl1pPr>
          </a:lstStyle>
          <a:p>
            <a:r>
              <a:rPr lang="ja-JP" altLang="en-US"/>
              <a:t>マスター タイトルの書式設定</a:t>
            </a:r>
            <a:endParaRPr lang="en-US" dirty="0"/>
          </a:p>
        </p:txBody>
      </p:sp>
      <p:sp>
        <p:nvSpPr>
          <p:cNvPr id="3" name="Content Placeholder 2"/>
          <p:cNvSpPr>
            <a:spLocks noGrp="1"/>
          </p:cNvSpPr>
          <p:nvPr>
            <p:ph idx="1"/>
          </p:nvPr>
        </p:nvSpPr>
        <p:spPr>
          <a:xfrm>
            <a:off x="2678456" y="743781"/>
            <a:ext cx="2539528" cy="798263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4011324"/>
            <a:ext cx="2092637" cy="3733093"/>
          </a:xfrm>
        </p:spPr>
        <p:txBody>
          <a:bodyPr/>
          <a:lstStyle>
            <a:lvl1pPr marL="0" indent="0">
              <a:buNone/>
              <a:defRPr sz="1050"/>
            </a:lvl1pPr>
            <a:lvl2pPr marL="257156" indent="0">
              <a:buNone/>
              <a:defRPr sz="788"/>
            </a:lvl2pPr>
            <a:lvl3pPr marL="514313" indent="0">
              <a:buNone/>
              <a:defRPr sz="675"/>
            </a:lvl3pPr>
            <a:lvl4pPr marL="771469" indent="0">
              <a:buNone/>
              <a:defRPr sz="563"/>
            </a:lvl4pPr>
            <a:lvl5pPr marL="1028625" indent="0">
              <a:buNone/>
              <a:defRPr sz="563"/>
            </a:lvl5pPr>
            <a:lvl6pPr marL="1285782" indent="0">
              <a:buNone/>
              <a:defRPr sz="563"/>
            </a:lvl6pPr>
            <a:lvl7pPr marL="1542938" indent="0">
              <a:buNone/>
              <a:defRPr sz="563"/>
            </a:lvl7pPr>
            <a:lvl8pPr marL="1800094" indent="0">
              <a:buNone/>
              <a:defRPr sz="563"/>
            </a:lvl8pPr>
            <a:lvl9pPr marL="2057251" indent="0">
              <a:buNone/>
              <a:defRPr sz="563"/>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EE985052-72F0-439D-BBF8-E973D57402D2}"/>
              </a:ext>
            </a:extLst>
          </p:cNvPr>
          <p:cNvSpPr>
            <a:spLocks noGrp="1"/>
          </p:cNvSpPr>
          <p:nvPr>
            <p:ph type="dt" sz="half" idx="10"/>
          </p:nvPr>
        </p:nvSpPr>
        <p:spPr/>
        <p:txBody>
          <a:bodyPr/>
          <a:lstStyle>
            <a:lvl1pPr>
              <a:defRPr/>
            </a:lvl1pPr>
          </a:lstStyle>
          <a:p>
            <a:pPr>
              <a:defRPr/>
            </a:pPr>
            <a:fld id="{24C47D70-FBD3-48B0-898A-26BDB066C7FC}" type="datetimeFigureOut">
              <a:rPr lang="ja-JP" altLang="en-US"/>
              <a:pPr>
                <a:defRPr/>
              </a:pPr>
              <a:t>2022/9/28</a:t>
            </a:fld>
            <a:endParaRPr lang="ja-JP" altLang="en-US"/>
          </a:p>
        </p:txBody>
      </p:sp>
      <p:sp>
        <p:nvSpPr>
          <p:cNvPr id="6" name="Footer Placeholder 4">
            <a:extLst>
              <a:ext uri="{FF2B5EF4-FFF2-40B4-BE49-F238E27FC236}">
                <a16:creationId xmlns:a16="http://schemas.microsoft.com/office/drawing/2014/main" id="{EBD7049E-1CAD-4F0A-B224-62C1CF609154}"/>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AEF812F2-4E13-43AF-8DEB-71F8E8B4F779}"/>
              </a:ext>
            </a:extLst>
          </p:cNvPr>
          <p:cNvSpPr>
            <a:spLocks noGrp="1"/>
          </p:cNvSpPr>
          <p:nvPr>
            <p:ph type="sldNum" sz="quarter" idx="12"/>
          </p:nvPr>
        </p:nvSpPr>
        <p:spPr/>
        <p:txBody>
          <a:bodyPr/>
          <a:lstStyle>
            <a:lvl1pPr>
              <a:defRPr/>
            </a:lvl1pPr>
          </a:lstStyle>
          <a:p>
            <a:pPr>
              <a:defRPr/>
            </a:pPr>
            <a:fld id="{275E53E2-E3D4-4ACA-96C6-7184CD855EB4}" type="slidenum">
              <a:rPr lang="ja-JP" altLang="en-US"/>
              <a:pPr>
                <a:defRPr/>
              </a:pPr>
              <a:t>‹#›</a:t>
            </a:fld>
            <a:endParaRPr lang="ja-JP" altLang="en-US"/>
          </a:p>
        </p:txBody>
      </p:sp>
    </p:spTree>
    <p:extLst>
      <p:ext uri="{BB962C8B-B14F-4D97-AF65-F5344CB8AC3E}">
        <p14:creationId xmlns:p14="http://schemas.microsoft.com/office/powerpoint/2010/main" val="91620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30877413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6934201"/>
            <a:ext cx="4760786" cy="818622"/>
          </a:xfrm>
        </p:spPr>
        <p:txBody>
          <a:bodyPr anchor="b">
            <a:normAutofit/>
          </a:bodyPr>
          <a:lstStyle>
            <a:lvl1pPr algn="l">
              <a:defRPr sz="18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7200" y="880533"/>
            <a:ext cx="4760786" cy="5554926"/>
          </a:xfrm>
        </p:spPr>
        <p:txBody>
          <a:bodyPr rtlCol="0">
            <a:normAutofit/>
          </a:bodyPr>
          <a:lstStyle>
            <a:lvl1pPr marL="0" indent="0" algn="ctr">
              <a:buNone/>
              <a:defRPr sz="1200"/>
            </a:lvl1pPr>
            <a:lvl2pPr marL="342875" indent="0">
              <a:buNone/>
              <a:defRPr sz="1200"/>
            </a:lvl2pPr>
            <a:lvl3pPr marL="685750" indent="0">
              <a:buNone/>
              <a:defRPr sz="1200"/>
            </a:lvl3pPr>
            <a:lvl4pPr marL="1028625" indent="0">
              <a:buNone/>
              <a:defRPr sz="1200"/>
            </a:lvl4pPr>
            <a:lvl5pPr marL="1371500" indent="0">
              <a:buNone/>
              <a:defRPr sz="1200"/>
            </a:lvl5pPr>
            <a:lvl6pPr marL="1714376" indent="0">
              <a:buNone/>
              <a:defRPr sz="1200"/>
            </a:lvl6pPr>
            <a:lvl7pPr marL="2057251" indent="0">
              <a:buNone/>
              <a:defRPr sz="1200"/>
            </a:lvl7pPr>
            <a:lvl8pPr marL="2400126" indent="0">
              <a:buNone/>
              <a:defRPr sz="1200"/>
            </a:lvl8pPr>
            <a:lvl9pPr marL="2743001" indent="0">
              <a:buNone/>
              <a:defRPr sz="1200"/>
            </a:lvl9pPr>
          </a:lstStyle>
          <a:p>
            <a:pPr lvl="0"/>
            <a:r>
              <a:rPr lang="ja-JP" altLang="en-US" noProof="0"/>
              <a:t>アイコンをクリックして図を追加</a:t>
            </a:r>
            <a:endParaRPr lang="en-US" noProof="0" dirty="0"/>
          </a:p>
        </p:txBody>
      </p:sp>
      <p:sp>
        <p:nvSpPr>
          <p:cNvPr id="4" name="Text Placeholder 3"/>
          <p:cNvSpPr>
            <a:spLocks noGrp="1"/>
          </p:cNvSpPr>
          <p:nvPr>
            <p:ph type="body" sz="half" idx="2"/>
          </p:nvPr>
        </p:nvSpPr>
        <p:spPr>
          <a:xfrm>
            <a:off x="457200" y="7752824"/>
            <a:ext cx="4760786" cy="973591"/>
          </a:xfrm>
        </p:spPr>
        <p:txBody>
          <a:bodyPr/>
          <a:lstStyle>
            <a:lvl1pPr marL="0" indent="0">
              <a:buNone/>
              <a:defRPr sz="900"/>
            </a:lvl1pPr>
            <a:lvl2pPr marL="342875" indent="0">
              <a:buNone/>
              <a:defRPr sz="900"/>
            </a:lvl2pPr>
            <a:lvl3pPr marL="685750" indent="0">
              <a:buNone/>
              <a:defRPr sz="750"/>
            </a:lvl3pPr>
            <a:lvl4pPr marL="1028625" indent="0">
              <a:buNone/>
              <a:defRPr sz="675"/>
            </a:lvl4pPr>
            <a:lvl5pPr marL="1371500" indent="0">
              <a:buNone/>
              <a:defRPr sz="675"/>
            </a:lvl5pPr>
            <a:lvl6pPr marL="1714376" indent="0">
              <a:buNone/>
              <a:defRPr sz="675"/>
            </a:lvl6pPr>
            <a:lvl7pPr marL="2057251" indent="0">
              <a:buNone/>
              <a:defRPr sz="675"/>
            </a:lvl7pPr>
            <a:lvl8pPr marL="2400126" indent="0">
              <a:buNone/>
              <a:defRPr sz="675"/>
            </a:lvl8pPr>
            <a:lvl9pPr marL="2743001" indent="0">
              <a:buNone/>
              <a:defRPr sz="675"/>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EC60DA98-BC8F-48E6-92DA-0ECDC18AA6C8}"/>
              </a:ext>
            </a:extLst>
          </p:cNvPr>
          <p:cNvSpPr>
            <a:spLocks noGrp="1"/>
          </p:cNvSpPr>
          <p:nvPr>
            <p:ph type="dt" sz="half" idx="10"/>
          </p:nvPr>
        </p:nvSpPr>
        <p:spPr/>
        <p:txBody>
          <a:bodyPr/>
          <a:lstStyle>
            <a:lvl1pPr>
              <a:defRPr/>
            </a:lvl1pPr>
          </a:lstStyle>
          <a:p>
            <a:pPr>
              <a:defRPr/>
            </a:pPr>
            <a:fld id="{512C8366-376B-43D3-9A9C-954A780EA21E}" type="datetimeFigureOut">
              <a:rPr lang="ja-JP" altLang="en-US"/>
              <a:pPr>
                <a:defRPr/>
              </a:pPr>
              <a:t>2022/9/28</a:t>
            </a:fld>
            <a:endParaRPr lang="ja-JP" altLang="en-US"/>
          </a:p>
        </p:txBody>
      </p:sp>
      <p:sp>
        <p:nvSpPr>
          <p:cNvPr id="6" name="Footer Placeholder 4">
            <a:extLst>
              <a:ext uri="{FF2B5EF4-FFF2-40B4-BE49-F238E27FC236}">
                <a16:creationId xmlns:a16="http://schemas.microsoft.com/office/drawing/2014/main" id="{2DA96EB1-483A-4F15-9FB4-8C409569A520}"/>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529FD510-C527-46F5-AA91-2E7BE092061A}"/>
              </a:ext>
            </a:extLst>
          </p:cNvPr>
          <p:cNvSpPr>
            <a:spLocks noGrp="1"/>
          </p:cNvSpPr>
          <p:nvPr>
            <p:ph type="sldNum" sz="quarter" idx="12"/>
          </p:nvPr>
        </p:nvSpPr>
        <p:spPr/>
        <p:txBody>
          <a:bodyPr/>
          <a:lstStyle>
            <a:lvl1pPr>
              <a:defRPr/>
            </a:lvl1pPr>
          </a:lstStyle>
          <a:p>
            <a:pPr>
              <a:defRPr/>
            </a:pPr>
            <a:fld id="{F082A933-65D5-4330-91BA-971A06B57168}" type="slidenum">
              <a:rPr lang="ja-JP" altLang="en-US"/>
              <a:pPr>
                <a:defRPr/>
              </a:pPr>
              <a:t>‹#›</a:t>
            </a:fld>
            <a:endParaRPr lang="ja-JP" altLang="en-US"/>
          </a:p>
        </p:txBody>
      </p:sp>
    </p:spTree>
    <p:extLst>
      <p:ext uri="{BB962C8B-B14F-4D97-AF65-F5344CB8AC3E}">
        <p14:creationId xmlns:p14="http://schemas.microsoft.com/office/powerpoint/2010/main" val="20227293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6"/>
            <a:ext cx="4760786" cy="4916311"/>
          </a:xfrm>
        </p:spPr>
        <p:txBody>
          <a:bodyPr anchor="ctr">
            <a:normAutofit/>
          </a:bodyPr>
          <a:lstStyle>
            <a:lvl1pPr algn="l">
              <a:defRPr sz="33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6457245"/>
            <a:ext cx="4760786" cy="2269167"/>
          </a:xfrm>
        </p:spPr>
        <p:txBody>
          <a:bodyPr anchor="ctr"/>
          <a:lstStyle>
            <a:lvl1pPr marL="0" indent="0" algn="l">
              <a:buNone/>
              <a:defRPr sz="1350">
                <a:solidFill>
                  <a:schemeClr val="tx1">
                    <a:lumMod val="75000"/>
                    <a:lumOff val="25000"/>
                  </a:schemeClr>
                </a:solidFill>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5" indent="0">
              <a:buNone/>
              <a:defRPr sz="1050">
                <a:solidFill>
                  <a:schemeClr val="tx1">
                    <a:tint val="75000"/>
                  </a:schemeClr>
                </a:solidFill>
              </a:defRPr>
            </a:lvl4pPr>
            <a:lvl5pPr marL="1371500" indent="0">
              <a:buNone/>
              <a:defRPr sz="1050">
                <a:solidFill>
                  <a:schemeClr val="tx1">
                    <a:tint val="75000"/>
                  </a:schemeClr>
                </a:solidFill>
              </a:defRPr>
            </a:lvl5pPr>
            <a:lvl6pPr marL="1714376" indent="0">
              <a:buNone/>
              <a:defRPr sz="1050">
                <a:solidFill>
                  <a:schemeClr val="tx1">
                    <a:tint val="75000"/>
                  </a:schemeClr>
                </a:solidFill>
              </a:defRPr>
            </a:lvl6pPr>
            <a:lvl7pPr marL="2057251" indent="0">
              <a:buNone/>
              <a:defRPr sz="1050">
                <a:solidFill>
                  <a:schemeClr val="tx1">
                    <a:tint val="75000"/>
                  </a:schemeClr>
                </a:solidFill>
              </a:defRPr>
            </a:lvl7pPr>
            <a:lvl8pPr marL="2400126" indent="0">
              <a:buNone/>
              <a:defRPr sz="1050">
                <a:solidFill>
                  <a:schemeClr val="tx1">
                    <a:tint val="75000"/>
                  </a:schemeClr>
                </a:solidFill>
              </a:defRPr>
            </a:lvl8pPr>
            <a:lvl9pPr marL="2743001" indent="0">
              <a:buNone/>
              <a:defRPr sz="105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A9322F06-7A34-49F3-BA89-6C8F837BCA92}"/>
              </a:ext>
            </a:extLst>
          </p:cNvPr>
          <p:cNvSpPr>
            <a:spLocks noGrp="1"/>
          </p:cNvSpPr>
          <p:nvPr>
            <p:ph type="dt" sz="half" idx="10"/>
          </p:nvPr>
        </p:nvSpPr>
        <p:spPr/>
        <p:txBody>
          <a:bodyPr/>
          <a:lstStyle>
            <a:lvl1pPr>
              <a:defRPr/>
            </a:lvl1pPr>
          </a:lstStyle>
          <a:p>
            <a:pPr>
              <a:defRPr/>
            </a:pPr>
            <a:fld id="{12835167-9147-4677-A369-AD4A07AB8AB9}" type="datetimeFigureOut">
              <a:rPr lang="ja-JP" altLang="en-US"/>
              <a:pPr>
                <a:defRPr/>
              </a:pPr>
              <a:t>2022/9/28</a:t>
            </a:fld>
            <a:endParaRPr lang="ja-JP" altLang="en-US"/>
          </a:p>
        </p:txBody>
      </p:sp>
      <p:sp>
        <p:nvSpPr>
          <p:cNvPr id="5" name="Footer Placeholder 4">
            <a:extLst>
              <a:ext uri="{FF2B5EF4-FFF2-40B4-BE49-F238E27FC236}">
                <a16:creationId xmlns:a16="http://schemas.microsoft.com/office/drawing/2014/main" id="{EB5BD4BA-57DE-4200-BDF1-9865E4CFF6A2}"/>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D078E322-125C-4224-82BB-3277BA23ABE8}"/>
              </a:ext>
            </a:extLst>
          </p:cNvPr>
          <p:cNvSpPr>
            <a:spLocks noGrp="1"/>
          </p:cNvSpPr>
          <p:nvPr>
            <p:ph type="sldNum" sz="quarter" idx="12"/>
          </p:nvPr>
        </p:nvSpPr>
        <p:spPr/>
        <p:txBody>
          <a:bodyPr/>
          <a:lstStyle>
            <a:lvl1pPr>
              <a:defRPr/>
            </a:lvl1pPr>
          </a:lstStyle>
          <a:p>
            <a:pPr>
              <a:defRPr/>
            </a:pPr>
            <a:fld id="{FD117E76-A582-4E10-9107-046750AF3E42}" type="slidenum">
              <a:rPr lang="ja-JP" altLang="en-US"/>
              <a:pPr>
                <a:defRPr/>
              </a:pPr>
              <a:t>‹#›</a:t>
            </a:fld>
            <a:endParaRPr lang="ja-JP" altLang="en-US"/>
          </a:p>
        </p:txBody>
      </p:sp>
    </p:spTree>
    <p:extLst>
      <p:ext uri="{BB962C8B-B14F-4D97-AF65-F5344CB8AC3E}">
        <p14:creationId xmlns:p14="http://schemas.microsoft.com/office/powerpoint/2010/main" val="1746218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5" name="TextBox 23">
            <a:extLst>
              <a:ext uri="{FF2B5EF4-FFF2-40B4-BE49-F238E27FC236}">
                <a16:creationId xmlns:a16="http://schemas.microsoft.com/office/drawing/2014/main" id="{6D21C4EC-E7D9-4381-B2FF-1B16BD5DF794}"/>
              </a:ext>
            </a:extLst>
          </p:cNvPr>
          <p:cNvSpPr txBox="1">
            <a:spLocks noChangeArrowheads="1"/>
          </p:cNvSpPr>
          <p:nvPr/>
        </p:nvSpPr>
        <p:spPr bwMode="auto">
          <a:xfrm>
            <a:off x="361950" y="1141942"/>
            <a:ext cx="342900" cy="844418"/>
          </a:xfrm>
          <a:prstGeom prst="rect">
            <a:avLst/>
          </a:prstGeom>
          <a:noFill/>
          <a:ln>
            <a:noFill/>
          </a:ln>
        </p:spPr>
        <p:txBody>
          <a:bodyPr lIns="68580" tIns="34290" rIns="68580" bIns="3429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lang="en-US" altLang="ja-JP" sz="5999">
                <a:solidFill>
                  <a:srgbClr val="9FE0F5"/>
                </a:solidFill>
              </a:rPr>
              <a:t>“</a:t>
            </a:r>
          </a:p>
        </p:txBody>
      </p:sp>
      <p:sp>
        <p:nvSpPr>
          <p:cNvPr id="6" name="TextBox 24">
            <a:extLst>
              <a:ext uri="{FF2B5EF4-FFF2-40B4-BE49-F238E27FC236}">
                <a16:creationId xmlns:a16="http://schemas.microsoft.com/office/drawing/2014/main" id="{C1788F31-635A-4752-A68B-80ED3FF51E7D}"/>
              </a:ext>
            </a:extLst>
          </p:cNvPr>
          <p:cNvSpPr txBox="1">
            <a:spLocks noChangeArrowheads="1"/>
          </p:cNvSpPr>
          <p:nvPr/>
        </p:nvSpPr>
        <p:spPr bwMode="auto">
          <a:xfrm>
            <a:off x="5060950" y="4168775"/>
            <a:ext cx="342900" cy="846138"/>
          </a:xfrm>
          <a:prstGeom prst="rect">
            <a:avLst/>
          </a:prstGeom>
          <a:noFill/>
          <a:ln>
            <a:noFill/>
          </a:ln>
        </p:spPr>
        <p:txBody>
          <a:bodyPr lIns="68580" tIns="34290" rIns="68580" bIns="3429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lang="en-US" altLang="ja-JP" sz="5999">
                <a:solidFill>
                  <a:srgbClr val="9FE0F5"/>
                </a:solidFill>
              </a:rPr>
              <a:t>”</a:t>
            </a:r>
          </a:p>
        </p:txBody>
      </p:sp>
      <p:sp>
        <p:nvSpPr>
          <p:cNvPr id="2" name="Title 1"/>
          <p:cNvSpPr>
            <a:spLocks noGrp="1"/>
          </p:cNvSpPr>
          <p:nvPr>
            <p:ph type="title"/>
          </p:nvPr>
        </p:nvSpPr>
        <p:spPr>
          <a:xfrm>
            <a:off x="581166" y="880536"/>
            <a:ext cx="4554137" cy="4365977"/>
          </a:xfrm>
        </p:spPr>
        <p:txBody>
          <a:bodyPr anchor="ctr">
            <a:normAutofit/>
          </a:bodyPr>
          <a:lstStyle>
            <a:lvl1pPr algn="l">
              <a:defRPr sz="33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25808" y="5246513"/>
            <a:ext cx="4064853" cy="550333"/>
          </a:xfrm>
        </p:spPr>
        <p:txBody>
          <a:bodyPr anchor="ctr">
            <a:noAutofit/>
          </a:bodyPr>
          <a:lstStyle>
            <a:lvl1pPr marL="0" indent="0">
              <a:buFontTx/>
              <a:buNone/>
              <a:defRPr sz="1200">
                <a:solidFill>
                  <a:schemeClr val="tx1">
                    <a:lumMod val="50000"/>
                    <a:lumOff val="50000"/>
                  </a:schemeClr>
                </a:solidFill>
              </a:defRPr>
            </a:lvl1pPr>
            <a:lvl2pPr marL="342875" indent="0">
              <a:buFontTx/>
              <a:buNone/>
              <a:defRPr/>
            </a:lvl2pPr>
            <a:lvl3pPr marL="685750" indent="0">
              <a:buFontTx/>
              <a:buNone/>
              <a:defRPr/>
            </a:lvl3pPr>
            <a:lvl4pPr marL="1028625" indent="0">
              <a:buFontTx/>
              <a:buNone/>
              <a:defRPr/>
            </a:lvl4pPr>
            <a:lvl5pPr marL="13715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457200" y="6457245"/>
            <a:ext cx="4760786" cy="2269167"/>
          </a:xfrm>
        </p:spPr>
        <p:txBody>
          <a:bodyPr anchor="ctr"/>
          <a:lstStyle>
            <a:lvl1pPr marL="0" indent="0" algn="l">
              <a:buNone/>
              <a:defRPr sz="1350">
                <a:solidFill>
                  <a:schemeClr val="tx1">
                    <a:lumMod val="75000"/>
                    <a:lumOff val="25000"/>
                  </a:schemeClr>
                </a:solidFill>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5" indent="0">
              <a:buNone/>
              <a:defRPr sz="1050">
                <a:solidFill>
                  <a:schemeClr val="tx1">
                    <a:tint val="75000"/>
                  </a:schemeClr>
                </a:solidFill>
              </a:defRPr>
            </a:lvl4pPr>
            <a:lvl5pPr marL="1371500" indent="0">
              <a:buNone/>
              <a:defRPr sz="1050">
                <a:solidFill>
                  <a:schemeClr val="tx1">
                    <a:tint val="75000"/>
                  </a:schemeClr>
                </a:solidFill>
              </a:defRPr>
            </a:lvl5pPr>
            <a:lvl6pPr marL="1714376" indent="0">
              <a:buNone/>
              <a:defRPr sz="1050">
                <a:solidFill>
                  <a:schemeClr val="tx1">
                    <a:tint val="75000"/>
                  </a:schemeClr>
                </a:solidFill>
              </a:defRPr>
            </a:lvl6pPr>
            <a:lvl7pPr marL="2057251" indent="0">
              <a:buNone/>
              <a:defRPr sz="1050">
                <a:solidFill>
                  <a:schemeClr val="tx1">
                    <a:tint val="75000"/>
                  </a:schemeClr>
                </a:solidFill>
              </a:defRPr>
            </a:lvl7pPr>
            <a:lvl8pPr marL="2400126" indent="0">
              <a:buNone/>
              <a:defRPr sz="1050">
                <a:solidFill>
                  <a:schemeClr val="tx1">
                    <a:tint val="75000"/>
                  </a:schemeClr>
                </a:solidFill>
              </a:defRPr>
            </a:lvl8pPr>
            <a:lvl9pPr marL="2743001" indent="0">
              <a:buNone/>
              <a:defRPr sz="1050">
                <a:solidFill>
                  <a:schemeClr val="tx1">
                    <a:tint val="75000"/>
                  </a:schemeClr>
                </a:solidFill>
              </a:defRPr>
            </a:lvl9pPr>
          </a:lstStyle>
          <a:p>
            <a:pPr lvl="0"/>
            <a:r>
              <a:rPr lang="ja-JP" altLang="en-US"/>
              <a:t>マスター テキストの書式設定</a:t>
            </a:r>
          </a:p>
        </p:txBody>
      </p:sp>
      <p:sp>
        <p:nvSpPr>
          <p:cNvPr id="7" name="Date Placeholder 3">
            <a:extLst>
              <a:ext uri="{FF2B5EF4-FFF2-40B4-BE49-F238E27FC236}">
                <a16:creationId xmlns:a16="http://schemas.microsoft.com/office/drawing/2014/main" id="{3DB810A4-84B2-4914-8CCB-EE3095BC2F4D}"/>
              </a:ext>
            </a:extLst>
          </p:cNvPr>
          <p:cNvSpPr>
            <a:spLocks noGrp="1"/>
          </p:cNvSpPr>
          <p:nvPr>
            <p:ph type="dt" sz="half" idx="14"/>
          </p:nvPr>
        </p:nvSpPr>
        <p:spPr/>
        <p:txBody>
          <a:bodyPr/>
          <a:lstStyle>
            <a:lvl1pPr>
              <a:defRPr/>
            </a:lvl1pPr>
          </a:lstStyle>
          <a:p>
            <a:pPr>
              <a:defRPr/>
            </a:pPr>
            <a:fld id="{D426E118-225D-4A85-ABA8-265498705809}" type="datetimeFigureOut">
              <a:rPr lang="ja-JP" altLang="en-US"/>
              <a:pPr>
                <a:defRPr/>
              </a:pPr>
              <a:t>2022/9/28</a:t>
            </a:fld>
            <a:endParaRPr lang="ja-JP" altLang="en-US"/>
          </a:p>
        </p:txBody>
      </p:sp>
      <p:sp>
        <p:nvSpPr>
          <p:cNvPr id="8" name="Footer Placeholder 4">
            <a:extLst>
              <a:ext uri="{FF2B5EF4-FFF2-40B4-BE49-F238E27FC236}">
                <a16:creationId xmlns:a16="http://schemas.microsoft.com/office/drawing/2014/main" id="{90A33C3D-6F11-4933-BD21-D15EACE3D541}"/>
              </a:ext>
            </a:extLst>
          </p:cNvPr>
          <p:cNvSpPr>
            <a:spLocks noGrp="1"/>
          </p:cNvSpPr>
          <p:nvPr>
            <p:ph type="ftr" sz="quarter" idx="15"/>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15F8B3AA-3446-4E84-89B3-75B25E9BF00E}"/>
              </a:ext>
            </a:extLst>
          </p:cNvPr>
          <p:cNvSpPr>
            <a:spLocks noGrp="1"/>
          </p:cNvSpPr>
          <p:nvPr>
            <p:ph type="sldNum" sz="quarter" idx="16"/>
          </p:nvPr>
        </p:nvSpPr>
        <p:spPr/>
        <p:txBody>
          <a:bodyPr/>
          <a:lstStyle>
            <a:lvl1pPr>
              <a:defRPr/>
            </a:lvl1pPr>
          </a:lstStyle>
          <a:p>
            <a:pPr>
              <a:defRPr/>
            </a:pPr>
            <a:fld id="{7E9D70EE-7F26-4D46-B7E3-0D69EAEAEDB7}" type="slidenum">
              <a:rPr lang="ja-JP" altLang="en-US"/>
              <a:pPr>
                <a:defRPr/>
              </a:pPr>
              <a:t>‹#›</a:t>
            </a:fld>
            <a:endParaRPr lang="ja-JP" altLang="en-US"/>
          </a:p>
        </p:txBody>
      </p:sp>
    </p:spTree>
    <p:extLst>
      <p:ext uri="{BB962C8B-B14F-4D97-AF65-F5344CB8AC3E}">
        <p14:creationId xmlns:p14="http://schemas.microsoft.com/office/powerpoint/2010/main" val="30277462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457200" y="2790652"/>
            <a:ext cx="4760786" cy="3748997"/>
          </a:xfrm>
        </p:spPr>
        <p:txBody>
          <a:bodyPr anchor="b">
            <a:normAutofit/>
          </a:bodyPr>
          <a:lstStyle>
            <a:lvl1pPr algn="l">
              <a:defRPr sz="33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6539649"/>
            <a:ext cx="4760786" cy="2186765"/>
          </a:xfrm>
        </p:spPr>
        <p:txBody>
          <a:bodyPr/>
          <a:lstStyle>
            <a:lvl1pPr marL="0" indent="0" algn="l">
              <a:buNone/>
              <a:defRPr sz="1350">
                <a:solidFill>
                  <a:schemeClr val="tx1">
                    <a:lumMod val="75000"/>
                    <a:lumOff val="25000"/>
                  </a:schemeClr>
                </a:solidFill>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5" indent="0">
              <a:buNone/>
              <a:defRPr sz="1050">
                <a:solidFill>
                  <a:schemeClr val="tx1">
                    <a:tint val="75000"/>
                  </a:schemeClr>
                </a:solidFill>
              </a:defRPr>
            </a:lvl4pPr>
            <a:lvl5pPr marL="1371500" indent="0">
              <a:buNone/>
              <a:defRPr sz="1050">
                <a:solidFill>
                  <a:schemeClr val="tx1">
                    <a:tint val="75000"/>
                  </a:schemeClr>
                </a:solidFill>
              </a:defRPr>
            </a:lvl5pPr>
            <a:lvl6pPr marL="1714376" indent="0">
              <a:buNone/>
              <a:defRPr sz="1050">
                <a:solidFill>
                  <a:schemeClr val="tx1">
                    <a:tint val="75000"/>
                  </a:schemeClr>
                </a:solidFill>
              </a:defRPr>
            </a:lvl6pPr>
            <a:lvl7pPr marL="2057251" indent="0">
              <a:buNone/>
              <a:defRPr sz="1050">
                <a:solidFill>
                  <a:schemeClr val="tx1">
                    <a:tint val="75000"/>
                  </a:schemeClr>
                </a:solidFill>
              </a:defRPr>
            </a:lvl7pPr>
            <a:lvl8pPr marL="2400126" indent="0">
              <a:buNone/>
              <a:defRPr sz="1050">
                <a:solidFill>
                  <a:schemeClr val="tx1">
                    <a:tint val="75000"/>
                  </a:schemeClr>
                </a:solidFill>
              </a:defRPr>
            </a:lvl8pPr>
            <a:lvl9pPr marL="2743001" indent="0">
              <a:buNone/>
              <a:defRPr sz="105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C8FAA736-38D2-4683-B188-E46A011510AD}"/>
              </a:ext>
            </a:extLst>
          </p:cNvPr>
          <p:cNvSpPr>
            <a:spLocks noGrp="1"/>
          </p:cNvSpPr>
          <p:nvPr>
            <p:ph type="dt" sz="half" idx="10"/>
          </p:nvPr>
        </p:nvSpPr>
        <p:spPr/>
        <p:txBody>
          <a:bodyPr/>
          <a:lstStyle>
            <a:lvl1pPr>
              <a:defRPr/>
            </a:lvl1pPr>
          </a:lstStyle>
          <a:p>
            <a:pPr>
              <a:defRPr/>
            </a:pPr>
            <a:fld id="{83715799-1478-4FD7-8F11-43CFA73BA93E}" type="datetimeFigureOut">
              <a:rPr lang="ja-JP" altLang="en-US"/>
              <a:pPr>
                <a:defRPr/>
              </a:pPr>
              <a:t>2022/9/28</a:t>
            </a:fld>
            <a:endParaRPr lang="ja-JP" altLang="en-US"/>
          </a:p>
        </p:txBody>
      </p:sp>
      <p:sp>
        <p:nvSpPr>
          <p:cNvPr id="5" name="Footer Placeholder 4">
            <a:extLst>
              <a:ext uri="{FF2B5EF4-FFF2-40B4-BE49-F238E27FC236}">
                <a16:creationId xmlns:a16="http://schemas.microsoft.com/office/drawing/2014/main" id="{DD4ED8B0-44B2-487C-81BB-28722909B565}"/>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DFE6BE36-F6C2-4000-BCE8-394DE93365D6}"/>
              </a:ext>
            </a:extLst>
          </p:cNvPr>
          <p:cNvSpPr>
            <a:spLocks noGrp="1"/>
          </p:cNvSpPr>
          <p:nvPr>
            <p:ph type="sldNum" sz="quarter" idx="12"/>
          </p:nvPr>
        </p:nvSpPr>
        <p:spPr/>
        <p:txBody>
          <a:bodyPr/>
          <a:lstStyle>
            <a:lvl1pPr>
              <a:defRPr/>
            </a:lvl1pPr>
          </a:lstStyle>
          <a:p>
            <a:pPr>
              <a:defRPr/>
            </a:pPr>
            <a:fld id="{8FBEB367-4429-46A2-BFF4-36BCEBD715FD}" type="slidenum">
              <a:rPr lang="ja-JP" altLang="en-US"/>
              <a:pPr>
                <a:defRPr/>
              </a:pPr>
              <a:t>‹#›</a:t>
            </a:fld>
            <a:endParaRPr lang="ja-JP" altLang="en-US"/>
          </a:p>
        </p:txBody>
      </p:sp>
    </p:spTree>
    <p:extLst>
      <p:ext uri="{BB962C8B-B14F-4D97-AF65-F5344CB8AC3E}">
        <p14:creationId xmlns:p14="http://schemas.microsoft.com/office/powerpoint/2010/main" val="39911094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5" name="TextBox 23">
            <a:extLst>
              <a:ext uri="{FF2B5EF4-FFF2-40B4-BE49-F238E27FC236}">
                <a16:creationId xmlns:a16="http://schemas.microsoft.com/office/drawing/2014/main" id="{5E46A283-8C57-4B09-B35B-F046E1989411}"/>
              </a:ext>
            </a:extLst>
          </p:cNvPr>
          <p:cNvSpPr txBox="1">
            <a:spLocks noChangeArrowheads="1"/>
          </p:cNvSpPr>
          <p:nvPr/>
        </p:nvSpPr>
        <p:spPr bwMode="auto">
          <a:xfrm>
            <a:off x="361950" y="1141942"/>
            <a:ext cx="342900" cy="844418"/>
          </a:xfrm>
          <a:prstGeom prst="rect">
            <a:avLst/>
          </a:prstGeom>
          <a:noFill/>
          <a:ln>
            <a:noFill/>
          </a:ln>
        </p:spPr>
        <p:txBody>
          <a:bodyPr lIns="68580" tIns="34290" rIns="68580" bIns="3429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lang="en-US" altLang="ja-JP" sz="5999">
                <a:solidFill>
                  <a:srgbClr val="9FE0F5"/>
                </a:solidFill>
              </a:rPr>
              <a:t>“</a:t>
            </a:r>
          </a:p>
        </p:txBody>
      </p:sp>
      <p:sp>
        <p:nvSpPr>
          <p:cNvPr id="6" name="TextBox 24">
            <a:extLst>
              <a:ext uri="{FF2B5EF4-FFF2-40B4-BE49-F238E27FC236}">
                <a16:creationId xmlns:a16="http://schemas.microsoft.com/office/drawing/2014/main" id="{81CFF450-12FC-428B-BDFE-5E0914BA908A}"/>
              </a:ext>
            </a:extLst>
          </p:cNvPr>
          <p:cNvSpPr txBox="1">
            <a:spLocks noChangeArrowheads="1"/>
          </p:cNvSpPr>
          <p:nvPr/>
        </p:nvSpPr>
        <p:spPr bwMode="auto">
          <a:xfrm>
            <a:off x="5060950" y="4168775"/>
            <a:ext cx="342900" cy="846138"/>
          </a:xfrm>
          <a:prstGeom prst="rect">
            <a:avLst/>
          </a:prstGeom>
          <a:noFill/>
          <a:ln>
            <a:noFill/>
          </a:ln>
        </p:spPr>
        <p:txBody>
          <a:bodyPr lIns="68580" tIns="34290" rIns="68580" bIns="3429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lang="en-US" altLang="ja-JP" sz="5999">
                <a:solidFill>
                  <a:srgbClr val="9FE0F5"/>
                </a:solidFill>
              </a:rPr>
              <a:t>”</a:t>
            </a:r>
          </a:p>
        </p:txBody>
      </p:sp>
      <p:sp>
        <p:nvSpPr>
          <p:cNvPr id="2" name="Title 1"/>
          <p:cNvSpPr>
            <a:spLocks noGrp="1"/>
          </p:cNvSpPr>
          <p:nvPr>
            <p:ph type="title"/>
          </p:nvPr>
        </p:nvSpPr>
        <p:spPr>
          <a:xfrm>
            <a:off x="581166" y="880536"/>
            <a:ext cx="4554137" cy="4365977"/>
          </a:xfrm>
        </p:spPr>
        <p:txBody>
          <a:bodyPr anchor="ctr">
            <a:normAutofit/>
          </a:bodyPr>
          <a:lstStyle>
            <a:lvl1pPr algn="l">
              <a:defRPr sz="33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457200" y="5796846"/>
            <a:ext cx="4760787" cy="742803"/>
          </a:xfrm>
        </p:spPr>
        <p:txBody>
          <a:bodyPr anchor="b">
            <a:noAutofit/>
          </a:bodyPr>
          <a:lstStyle>
            <a:lvl1pPr marL="0" indent="0">
              <a:buFontTx/>
              <a:buNone/>
              <a:defRPr sz="1800">
                <a:solidFill>
                  <a:schemeClr val="tx1">
                    <a:lumMod val="75000"/>
                    <a:lumOff val="25000"/>
                  </a:schemeClr>
                </a:solidFill>
              </a:defRPr>
            </a:lvl1pPr>
            <a:lvl2pPr marL="342875" indent="0">
              <a:buFontTx/>
              <a:buNone/>
              <a:defRPr/>
            </a:lvl2pPr>
            <a:lvl3pPr marL="685750" indent="0">
              <a:buFontTx/>
              <a:buNone/>
              <a:defRPr/>
            </a:lvl3pPr>
            <a:lvl4pPr marL="1028625" indent="0">
              <a:buFontTx/>
              <a:buNone/>
              <a:defRPr/>
            </a:lvl4pPr>
            <a:lvl5pPr marL="13715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457200" y="6539649"/>
            <a:ext cx="4760786" cy="2186765"/>
          </a:xfrm>
        </p:spPr>
        <p:txBody>
          <a:bodyPr/>
          <a:lstStyle>
            <a:lvl1pPr marL="0" indent="0" algn="l">
              <a:buNone/>
              <a:defRPr sz="1350">
                <a:solidFill>
                  <a:schemeClr val="tx1">
                    <a:lumMod val="50000"/>
                    <a:lumOff val="50000"/>
                  </a:schemeClr>
                </a:solidFill>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5" indent="0">
              <a:buNone/>
              <a:defRPr sz="1050">
                <a:solidFill>
                  <a:schemeClr val="tx1">
                    <a:tint val="75000"/>
                  </a:schemeClr>
                </a:solidFill>
              </a:defRPr>
            </a:lvl4pPr>
            <a:lvl5pPr marL="1371500" indent="0">
              <a:buNone/>
              <a:defRPr sz="1050">
                <a:solidFill>
                  <a:schemeClr val="tx1">
                    <a:tint val="75000"/>
                  </a:schemeClr>
                </a:solidFill>
              </a:defRPr>
            </a:lvl5pPr>
            <a:lvl6pPr marL="1714376" indent="0">
              <a:buNone/>
              <a:defRPr sz="1050">
                <a:solidFill>
                  <a:schemeClr val="tx1">
                    <a:tint val="75000"/>
                  </a:schemeClr>
                </a:solidFill>
              </a:defRPr>
            </a:lvl6pPr>
            <a:lvl7pPr marL="2057251" indent="0">
              <a:buNone/>
              <a:defRPr sz="1050">
                <a:solidFill>
                  <a:schemeClr val="tx1">
                    <a:tint val="75000"/>
                  </a:schemeClr>
                </a:solidFill>
              </a:defRPr>
            </a:lvl7pPr>
            <a:lvl8pPr marL="2400126" indent="0">
              <a:buNone/>
              <a:defRPr sz="1050">
                <a:solidFill>
                  <a:schemeClr val="tx1">
                    <a:tint val="75000"/>
                  </a:schemeClr>
                </a:solidFill>
              </a:defRPr>
            </a:lvl8pPr>
            <a:lvl9pPr marL="2743001" indent="0">
              <a:buNone/>
              <a:defRPr sz="1050">
                <a:solidFill>
                  <a:schemeClr val="tx1">
                    <a:tint val="75000"/>
                  </a:schemeClr>
                </a:solidFill>
              </a:defRPr>
            </a:lvl9pPr>
          </a:lstStyle>
          <a:p>
            <a:pPr lvl="0"/>
            <a:r>
              <a:rPr lang="ja-JP" altLang="en-US"/>
              <a:t>マスター テキストの書式設定</a:t>
            </a:r>
          </a:p>
        </p:txBody>
      </p:sp>
      <p:sp>
        <p:nvSpPr>
          <p:cNvPr id="7" name="Date Placeholder 3">
            <a:extLst>
              <a:ext uri="{FF2B5EF4-FFF2-40B4-BE49-F238E27FC236}">
                <a16:creationId xmlns:a16="http://schemas.microsoft.com/office/drawing/2014/main" id="{E20CB71C-706C-4F00-9F99-46C4B00B87CB}"/>
              </a:ext>
            </a:extLst>
          </p:cNvPr>
          <p:cNvSpPr>
            <a:spLocks noGrp="1"/>
          </p:cNvSpPr>
          <p:nvPr>
            <p:ph type="dt" sz="half" idx="14"/>
          </p:nvPr>
        </p:nvSpPr>
        <p:spPr/>
        <p:txBody>
          <a:bodyPr/>
          <a:lstStyle>
            <a:lvl1pPr>
              <a:defRPr/>
            </a:lvl1pPr>
          </a:lstStyle>
          <a:p>
            <a:pPr>
              <a:defRPr/>
            </a:pPr>
            <a:fld id="{F62C4241-5DAD-4C55-BCA9-EE095CD847D6}" type="datetimeFigureOut">
              <a:rPr lang="ja-JP" altLang="en-US"/>
              <a:pPr>
                <a:defRPr/>
              </a:pPr>
              <a:t>2022/9/28</a:t>
            </a:fld>
            <a:endParaRPr lang="ja-JP" altLang="en-US"/>
          </a:p>
        </p:txBody>
      </p:sp>
      <p:sp>
        <p:nvSpPr>
          <p:cNvPr id="8" name="Footer Placeholder 4">
            <a:extLst>
              <a:ext uri="{FF2B5EF4-FFF2-40B4-BE49-F238E27FC236}">
                <a16:creationId xmlns:a16="http://schemas.microsoft.com/office/drawing/2014/main" id="{04A6F78B-FFC2-4512-AD1A-A4FF32B62686}"/>
              </a:ext>
            </a:extLst>
          </p:cNvPr>
          <p:cNvSpPr>
            <a:spLocks noGrp="1"/>
          </p:cNvSpPr>
          <p:nvPr>
            <p:ph type="ftr" sz="quarter" idx="15"/>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016FD25A-E3E8-46CC-AFAD-C81273CDBFCA}"/>
              </a:ext>
            </a:extLst>
          </p:cNvPr>
          <p:cNvSpPr>
            <a:spLocks noGrp="1"/>
          </p:cNvSpPr>
          <p:nvPr>
            <p:ph type="sldNum" sz="quarter" idx="16"/>
          </p:nvPr>
        </p:nvSpPr>
        <p:spPr/>
        <p:txBody>
          <a:bodyPr/>
          <a:lstStyle>
            <a:lvl1pPr>
              <a:defRPr/>
            </a:lvl1pPr>
          </a:lstStyle>
          <a:p>
            <a:pPr>
              <a:defRPr/>
            </a:pPr>
            <a:fld id="{1138B69F-828A-406B-A36F-1816D5FF1BAE}" type="slidenum">
              <a:rPr lang="ja-JP" altLang="en-US"/>
              <a:pPr>
                <a:defRPr/>
              </a:pPr>
              <a:t>‹#›</a:t>
            </a:fld>
            <a:endParaRPr lang="ja-JP" altLang="en-US"/>
          </a:p>
        </p:txBody>
      </p:sp>
    </p:spTree>
    <p:extLst>
      <p:ext uri="{BB962C8B-B14F-4D97-AF65-F5344CB8AC3E}">
        <p14:creationId xmlns:p14="http://schemas.microsoft.com/office/powerpoint/2010/main" val="28553456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461887" y="880536"/>
            <a:ext cx="4756099" cy="4365977"/>
          </a:xfrm>
        </p:spPr>
        <p:txBody>
          <a:bodyPr anchor="ctr">
            <a:normAutofit/>
          </a:bodyPr>
          <a:lstStyle>
            <a:lvl1pPr algn="l">
              <a:defRPr sz="33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457200" y="5796846"/>
            <a:ext cx="4760787" cy="742803"/>
          </a:xfrm>
        </p:spPr>
        <p:txBody>
          <a:bodyPr anchor="b">
            <a:noAutofit/>
          </a:bodyPr>
          <a:lstStyle>
            <a:lvl1pPr marL="0" indent="0">
              <a:buFontTx/>
              <a:buNone/>
              <a:defRPr sz="1800">
                <a:solidFill>
                  <a:schemeClr val="accent1"/>
                </a:solidFill>
              </a:defRPr>
            </a:lvl1pPr>
            <a:lvl2pPr marL="342875" indent="0">
              <a:buFontTx/>
              <a:buNone/>
              <a:defRPr/>
            </a:lvl2pPr>
            <a:lvl3pPr marL="685750" indent="0">
              <a:buFontTx/>
              <a:buNone/>
              <a:defRPr/>
            </a:lvl3pPr>
            <a:lvl4pPr marL="1028625" indent="0">
              <a:buFontTx/>
              <a:buNone/>
              <a:defRPr/>
            </a:lvl4pPr>
            <a:lvl5pPr marL="13715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457200" y="6539649"/>
            <a:ext cx="4760786" cy="2186765"/>
          </a:xfrm>
        </p:spPr>
        <p:txBody>
          <a:bodyPr/>
          <a:lstStyle>
            <a:lvl1pPr marL="0" indent="0" algn="l">
              <a:buNone/>
              <a:defRPr sz="1350">
                <a:solidFill>
                  <a:schemeClr val="tx1">
                    <a:lumMod val="50000"/>
                    <a:lumOff val="50000"/>
                  </a:schemeClr>
                </a:solidFill>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5" indent="0">
              <a:buNone/>
              <a:defRPr sz="1050">
                <a:solidFill>
                  <a:schemeClr val="tx1">
                    <a:tint val="75000"/>
                  </a:schemeClr>
                </a:solidFill>
              </a:defRPr>
            </a:lvl4pPr>
            <a:lvl5pPr marL="1371500" indent="0">
              <a:buNone/>
              <a:defRPr sz="1050">
                <a:solidFill>
                  <a:schemeClr val="tx1">
                    <a:tint val="75000"/>
                  </a:schemeClr>
                </a:solidFill>
              </a:defRPr>
            </a:lvl5pPr>
            <a:lvl6pPr marL="1714376" indent="0">
              <a:buNone/>
              <a:defRPr sz="1050">
                <a:solidFill>
                  <a:schemeClr val="tx1">
                    <a:tint val="75000"/>
                  </a:schemeClr>
                </a:solidFill>
              </a:defRPr>
            </a:lvl6pPr>
            <a:lvl7pPr marL="2057251" indent="0">
              <a:buNone/>
              <a:defRPr sz="1050">
                <a:solidFill>
                  <a:schemeClr val="tx1">
                    <a:tint val="75000"/>
                  </a:schemeClr>
                </a:solidFill>
              </a:defRPr>
            </a:lvl7pPr>
            <a:lvl8pPr marL="2400126" indent="0">
              <a:buNone/>
              <a:defRPr sz="1050">
                <a:solidFill>
                  <a:schemeClr val="tx1">
                    <a:tint val="75000"/>
                  </a:schemeClr>
                </a:solidFill>
              </a:defRPr>
            </a:lvl8pPr>
            <a:lvl9pPr marL="2743001" indent="0">
              <a:buNone/>
              <a:defRPr sz="1050">
                <a:solidFill>
                  <a:schemeClr val="tx1">
                    <a:tint val="75000"/>
                  </a:schemeClr>
                </a:solidFill>
              </a:defRPr>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A2A87214-EA19-4E19-A543-528D4A366AC5}"/>
              </a:ext>
            </a:extLst>
          </p:cNvPr>
          <p:cNvSpPr>
            <a:spLocks noGrp="1"/>
          </p:cNvSpPr>
          <p:nvPr>
            <p:ph type="dt" sz="half" idx="14"/>
          </p:nvPr>
        </p:nvSpPr>
        <p:spPr/>
        <p:txBody>
          <a:bodyPr/>
          <a:lstStyle>
            <a:lvl1pPr>
              <a:defRPr/>
            </a:lvl1pPr>
          </a:lstStyle>
          <a:p>
            <a:pPr>
              <a:defRPr/>
            </a:pPr>
            <a:fld id="{F7652DFA-4C5E-4F0C-B278-F92196334FE3}" type="datetimeFigureOut">
              <a:rPr lang="ja-JP" altLang="en-US"/>
              <a:pPr>
                <a:defRPr/>
              </a:pPr>
              <a:t>2022/9/28</a:t>
            </a:fld>
            <a:endParaRPr lang="ja-JP" altLang="en-US"/>
          </a:p>
        </p:txBody>
      </p:sp>
      <p:sp>
        <p:nvSpPr>
          <p:cNvPr id="6" name="Footer Placeholder 4">
            <a:extLst>
              <a:ext uri="{FF2B5EF4-FFF2-40B4-BE49-F238E27FC236}">
                <a16:creationId xmlns:a16="http://schemas.microsoft.com/office/drawing/2014/main" id="{54AA27B4-753F-41F6-9F8A-1C9D7131C4F2}"/>
              </a:ext>
            </a:extLst>
          </p:cNvPr>
          <p:cNvSpPr>
            <a:spLocks noGrp="1"/>
          </p:cNvSpPr>
          <p:nvPr>
            <p:ph type="ftr" sz="quarter" idx="15"/>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2BDE9696-A3C6-4075-B8F5-FDC3782B562E}"/>
              </a:ext>
            </a:extLst>
          </p:cNvPr>
          <p:cNvSpPr>
            <a:spLocks noGrp="1"/>
          </p:cNvSpPr>
          <p:nvPr>
            <p:ph type="sldNum" sz="quarter" idx="16"/>
          </p:nvPr>
        </p:nvSpPr>
        <p:spPr/>
        <p:txBody>
          <a:bodyPr/>
          <a:lstStyle>
            <a:lvl1pPr>
              <a:defRPr/>
            </a:lvl1pPr>
          </a:lstStyle>
          <a:p>
            <a:pPr>
              <a:defRPr/>
            </a:pPr>
            <a:fld id="{A940D624-C88C-4B31-850A-AA7BAA6FCF6F}" type="slidenum">
              <a:rPr lang="ja-JP" altLang="en-US"/>
              <a:pPr>
                <a:defRPr/>
              </a:pPr>
              <a:t>‹#›</a:t>
            </a:fld>
            <a:endParaRPr lang="ja-JP" altLang="en-US"/>
          </a:p>
        </p:txBody>
      </p:sp>
    </p:spTree>
    <p:extLst>
      <p:ext uri="{BB962C8B-B14F-4D97-AF65-F5344CB8AC3E}">
        <p14:creationId xmlns:p14="http://schemas.microsoft.com/office/powerpoint/2010/main" val="41532827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223D6982-DF7C-442D-A0CE-B81D1792BC6E}"/>
              </a:ext>
            </a:extLst>
          </p:cNvPr>
          <p:cNvSpPr>
            <a:spLocks noGrp="1"/>
          </p:cNvSpPr>
          <p:nvPr>
            <p:ph type="dt" sz="half" idx="10"/>
          </p:nvPr>
        </p:nvSpPr>
        <p:spPr/>
        <p:txBody>
          <a:bodyPr/>
          <a:lstStyle>
            <a:lvl1pPr>
              <a:defRPr/>
            </a:lvl1pPr>
          </a:lstStyle>
          <a:p>
            <a:pPr>
              <a:defRPr/>
            </a:pPr>
            <a:fld id="{940862CC-0D47-45CE-BF5A-CB53DA2A3ABE}" type="datetimeFigureOut">
              <a:rPr lang="ja-JP" altLang="en-US"/>
              <a:pPr>
                <a:defRPr/>
              </a:pPr>
              <a:t>2022/9/28</a:t>
            </a:fld>
            <a:endParaRPr lang="ja-JP" altLang="en-US"/>
          </a:p>
        </p:txBody>
      </p:sp>
      <p:sp>
        <p:nvSpPr>
          <p:cNvPr id="5" name="Footer Placeholder 4">
            <a:extLst>
              <a:ext uri="{FF2B5EF4-FFF2-40B4-BE49-F238E27FC236}">
                <a16:creationId xmlns:a16="http://schemas.microsoft.com/office/drawing/2014/main" id="{5ACC461D-D77B-45A4-AC61-0E6693431BB9}"/>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998A5429-EA35-471C-8E77-5E85FA7CB8C2}"/>
              </a:ext>
            </a:extLst>
          </p:cNvPr>
          <p:cNvSpPr>
            <a:spLocks noGrp="1"/>
          </p:cNvSpPr>
          <p:nvPr>
            <p:ph type="sldNum" sz="quarter" idx="12"/>
          </p:nvPr>
        </p:nvSpPr>
        <p:spPr/>
        <p:txBody>
          <a:bodyPr/>
          <a:lstStyle>
            <a:lvl1pPr>
              <a:defRPr/>
            </a:lvl1pPr>
          </a:lstStyle>
          <a:p>
            <a:pPr>
              <a:defRPr/>
            </a:pPr>
            <a:fld id="{633F4E0F-EE30-4DF6-B135-1BC00C42ED95}" type="slidenum">
              <a:rPr lang="ja-JP" altLang="en-US"/>
              <a:pPr>
                <a:defRPr/>
              </a:pPr>
              <a:t>‹#›</a:t>
            </a:fld>
            <a:endParaRPr lang="ja-JP" altLang="en-US"/>
          </a:p>
        </p:txBody>
      </p:sp>
    </p:spTree>
    <p:extLst>
      <p:ext uri="{BB962C8B-B14F-4D97-AF65-F5344CB8AC3E}">
        <p14:creationId xmlns:p14="http://schemas.microsoft.com/office/powerpoint/2010/main" val="26582609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6" y="880535"/>
            <a:ext cx="734109" cy="7585430"/>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199" y="880535"/>
            <a:ext cx="3896270" cy="758543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9E67B1F9-A087-4C47-A80A-4C5094ED93A4}"/>
              </a:ext>
            </a:extLst>
          </p:cNvPr>
          <p:cNvSpPr>
            <a:spLocks noGrp="1"/>
          </p:cNvSpPr>
          <p:nvPr>
            <p:ph type="dt" sz="half" idx="10"/>
          </p:nvPr>
        </p:nvSpPr>
        <p:spPr/>
        <p:txBody>
          <a:bodyPr/>
          <a:lstStyle>
            <a:lvl1pPr>
              <a:defRPr/>
            </a:lvl1pPr>
          </a:lstStyle>
          <a:p>
            <a:pPr>
              <a:defRPr/>
            </a:pPr>
            <a:fld id="{E7B6FCD1-16DD-4584-A7FD-86216112868C}" type="datetimeFigureOut">
              <a:rPr lang="ja-JP" altLang="en-US"/>
              <a:pPr>
                <a:defRPr/>
              </a:pPr>
              <a:t>2022/9/28</a:t>
            </a:fld>
            <a:endParaRPr lang="ja-JP" altLang="en-US"/>
          </a:p>
        </p:txBody>
      </p:sp>
      <p:sp>
        <p:nvSpPr>
          <p:cNvPr id="5" name="Footer Placeholder 4">
            <a:extLst>
              <a:ext uri="{FF2B5EF4-FFF2-40B4-BE49-F238E27FC236}">
                <a16:creationId xmlns:a16="http://schemas.microsoft.com/office/drawing/2014/main" id="{D5D4D7CB-3987-443B-AF7E-DC200AC18C87}"/>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33E73D90-34BB-4892-8F35-C2FC6C2B5BB1}"/>
              </a:ext>
            </a:extLst>
          </p:cNvPr>
          <p:cNvSpPr>
            <a:spLocks noGrp="1"/>
          </p:cNvSpPr>
          <p:nvPr>
            <p:ph type="sldNum" sz="quarter" idx="12"/>
          </p:nvPr>
        </p:nvSpPr>
        <p:spPr/>
        <p:txBody>
          <a:bodyPr/>
          <a:lstStyle>
            <a:lvl1pPr>
              <a:defRPr/>
            </a:lvl1pPr>
          </a:lstStyle>
          <a:p>
            <a:pPr>
              <a:defRPr/>
            </a:pPr>
            <a:fld id="{78D7F703-8772-48F6-B824-0C21D9542DD1}" type="slidenum">
              <a:rPr lang="ja-JP" altLang="en-US"/>
              <a:pPr>
                <a:defRPr/>
              </a:pPr>
              <a:t>‹#›</a:t>
            </a:fld>
            <a:endParaRPr lang="ja-JP" altLang="en-US"/>
          </a:p>
        </p:txBody>
      </p:sp>
    </p:spTree>
    <p:extLst>
      <p:ext uri="{BB962C8B-B14F-4D97-AF65-F5344CB8AC3E}">
        <p14:creationId xmlns:p14="http://schemas.microsoft.com/office/powerpoint/2010/main" val="1892225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28"/>
            <a:ext cx="5915025" cy="2166937"/>
          </a:xfrm>
        </p:spPr>
        <p:txBody>
          <a:bodyPr/>
          <a:lstStyle>
            <a:lvl1pPr marL="0" indent="0">
              <a:buNone/>
              <a:defRPr sz="1800">
                <a:solidFill>
                  <a:schemeClr val="tx1"/>
                </a:solidFill>
              </a:defRPr>
            </a:lvl1pPr>
            <a:lvl2pPr marL="342875" indent="0">
              <a:buNone/>
              <a:defRPr sz="1500">
                <a:solidFill>
                  <a:schemeClr val="tx1">
                    <a:tint val="75000"/>
                  </a:schemeClr>
                </a:solidFill>
              </a:defRPr>
            </a:lvl2pPr>
            <a:lvl3pPr marL="685750" indent="0">
              <a:buNone/>
              <a:defRPr sz="1350">
                <a:solidFill>
                  <a:schemeClr val="tx1">
                    <a:tint val="75000"/>
                  </a:schemeClr>
                </a:solidFill>
              </a:defRPr>
            </a:lvl3pPr>
            <a:lvl4pPr marL="1028625" indent="0">
              <a:buNone/>
              <a:defRPr sz="1200">
                <a:solidFill>
                  <a:schemeClr val="tx1">
                    <a:tint val="75000"/>
                  </a:schemeClr>
                </a:solidFill>
              </a:defRPr>
            </a:lvl4pPr>
            <a:lvl5pPr marL="1371500" indent="0">
              <a:buNone/>
              <a:defRPr sz="1200">
                <a:solidFill>
                  <a:schemeClr val="tx1">
                    <a:tint val="75000"/>
                  </a:schemeClr>
                </a:solidFill>
              </a:defRPr>
            </a:lvl5pPr>
            <a:lvl6pPr marL="1714376" indent="0">
              <a:buNone/>
              <a:defRPr sz="1200">
                <a:solidFill>
                  <a:schemeClr val="tx1">
                    <a:tint val="75000"/>
                  </a:schemeClr>
                </a:solidFill>
              </a:defRPr>
            </a:lvl6pPr>
            <a:lvl7pPr marL="2057251" indent="0">
              <a:buNone/>
              <a:defRPr sz="1200">
                <a:solidFill>
                  <a:schemeClr val="tx1">
                    <a:tint val="75000"/>
                  </a:schemeClr>
                </a:solidFill>
              </a:defRPr>
            </a:lvl7pPr>
            <a:lvl8pPr marL="2400126" indent="0">
              <a:buNone/>
              <a:defRPr sz="1200">
                <a:solidFill>
                  <a:schemeClr val="tx1">
                    <a:tint val="75000"/>
                  </a:schemeClr>
                </a:solidFill>
              </a:defRPr>
            </a:lvl8pPr>
            <a:lvl9pPr marL="2743001"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2556187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970859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428349"/>
            <a:ext cx="2901255" cy="1190095"/>
          </a:xfrm>
        </p:spPr>
        <p:txBody>
          <a:bodyPr anchor="b"/>
          <a:lstStyle>
            <a:lvl1pPr marL="0" indent="0">
              <a:buNone/>
              <a:defRPr sz="1800" b="1"/>
            </a:lvl1pPr>
            <a:lvl2pPr marL="342875" indent="0">
              <a:buNone/>
              <a:defRPr sz="1500" b="1"/>
            </a:lvl2pPr>
            <a:lvl3pPr marL="685750" indent="0">
              <a:buNone/>
              <a:defRPr sz="1350" b="1"/>
            </a:lvl3pPr>
            <a:lvl4pPr marL="1028625" indent="0">
              <a:buNone/>
              <a:defRPr sz="1200" b="1"/>
            </a:lvl4pPr>
            <a:lvl5pPr marL="1371500" indent="0">
              <a:buNone/>
              <a:defRPr sz="1200" b="1"/>
            </a:lvl5pPr>
            <a:lvl6pPr marL="1714376" indent="0">
              <a:buNone/>
              <a:defRPr sz="1200" b="1"/>
            </a:lvl6pPr>
            <a:lvl7pPr marL="2057251" indent="0">
              <a:buNone/>
              <a:defRPr sz="1200" b="1"/>
            </a:lvl7pPr>
            <a:lvl8pPr marL="2400126" indent="0">
              <a:buNone/>
              <a:defRPr sz="1200" b="1"/>
            </a:lvl8pPr>
            <a:lvl9pPr marL="2743001"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618444"/>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4" y="2428349"/>
            <a:ext cx="2915543" cy="1190095"/>
          </a:xfrm>
        </p:spPr>
        <p:txBody>
          <a:bodyPr anchor="b"/>
          <a:lstStyle>
            <a:lvl1pPr marL="0" indent="0">
              <a:buNone/>
              <a:defRPr sz="1800" b="1"/>
            </a:lvl1pPr>
            <a:lvl2pPr marL="342875" indent="0">
              <a:buNone/>
              <a:defRPr sz="1500" b="1"/>
            </a:lvl2pPr>
            <a:lvl3pPr marL="685750" indent="0">
              <a:buNone/>
              <a:defRPr sz="1350" b="1"/>
            </a:lvl3pPr>
            <a:lvl4pPr marL="1028625" indent="0">
              <a:buNone/>
              <a:defRPr sz="1200" b="1"/>
            </a:lvl4pPr>
            <a:lvl5pPr marL="1371500" indent="0">
              <a:buNone/>
              <a:defRPr sz="1200" b="1"/>
            </a:lvl5pPr>
            <a:lvl6pPr marL="1714376" indent="0">
              <a:buNone/>
              <a:defRPr sz="1200" b="1"/>
            </a:lvl6pPr>
            <a:lvl7pPr marL="2057251" indent="0">
              <a:buNone/>
              <a:defRPr sz="1200" b="1"/>
            </a:lvl7pPr>
            <a:lvl8pPr marL="2400126" indent="0">
              <a:buNone/>
              <a:defRPr sz="1200" b="1"/>
            </a:lvl8pPr>
            <a:lvl9pPr marL="2743001"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4" y="3618444"/>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1922339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150158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421544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426285"/>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2"/>
            <a:ext cx="2211884" cy="5505627"/>
          </a:xfrm>
        </p:spPr>
        <p:txBody>
          <a:bodyPr/>
          <a:lstStyle>
            <a:lvl1pPr marL="0" indent="0">
              <a:buNone/>
              <a:defRPr sz="1200"/>
            </a:lvl1pPr>
            <a:lvl2pPr marL="342875" indent="0">
              <a:buNone/>
              <a:defRPr sz="1050"/>
            </a:lvl2pPr>
            <a:lvl3pPr marL="685750" indent="0">
              <a:buNone/>
              <a:defRPr sz="900"/>
            </a:lvl3pPr>
            <a:lvl4pPr marL="1028625" indent="0">
              <a:buNone/>
              <a:defRPr sz="750"/>
            </a:lvl4pPr>
            <a:lvl5pPr marL="1371500" indent="0">
              <a:buNone/>
              <a:defRPr sz="750"/>
            </a:lvl5pPr>
            <a:lvl6pPr marL="1714376" indent="0">
              <a:buNone/>
              <a:defRPr sz="750"/>
            </a:lvl6pPr>
            <a:lvl7pPr marL="2057251" indent="0">
              <a:buNone/>
              <a:defRPr sz="750"/>
            </a:lvl7pPr>
            <a:lvl8pPr marL="2400126" indent="0">
              <a:buNone/>
              <a:defRPr sz="750"/>
            </a:lvl8pPr>
            <a:lvl9pPr marL="2743001"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50581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426285"/>
            <a:ext cx="3471863" cy="7039681"/>
          </a:xfrm>
        </p:spPr>
        <p:txBody>
          <a:bodyPr anchor="t"/>
          <a:lstStyle>
            <a:lvl1pPr marL="0" indent="0">
              <a:buNone/>
              <a:defRPr sz="2400"/>
            </a:lvl1pPr>
            <a:lvl2pPr marL="342875" indent="0">
              <a:buNone/>
              <a:defRPr sz="2100"/>
            </a:lvl2pPr>
            <a:lvl3pPr marL="685750" indent="0">
              <a:buNone/>
              <a:defRPr sz="1800"/>
            </a:lvl3pPr>
            <a:lvl4pPr marL="1028625" indent="0">
              <a:buNone/>
              <a:defRPr sz="1500"/>
            </a:lvl4pPr>
            <a:lvl5pPr marL="1371500" indent="0">
              <a:buNone/>
              <a:defRPr sz="1500"/>
            </a:lvl5pPr>
            <a:lvl6pPr marL="1714376" indent="0">
              <a:buNone/>
              <a:defRPr sz="1500"/>
            </a:lvl6pPr>
            <a:lvl7pPr marL="2057251" indent="0">
              <a:buNone/>
              <a:defRPr sz="1500"/>
            </a:lvl7pPr>
            <a:lvl8pPr marL="2400126" indent="0">
              <a:buNone/>
              <a:defRPr sz="1500"/>
            </a:lvl8pPr>
            <a:lvl9pPr marL="2743001"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2"/>
            <a:ext cx="2211884" cy="5505627"/>
          </a:xfrm>
        </p:spPr>
        <p:txBody>
          <a:bodyPr/>
          <a:lstStyle>
            <a:lvl1pPr marL="0" indent="0">
              <a:buNone/>
              <a:defRPr sz="1200"/>
            </a:lvl1pPr>
            <a:lvl2pPr marL="342875" indent="0">
              <a:buNone/>
              <a:defRPr sz="1050"/>
            </a:lvl2pPr>
            <a:lvl3pPr marL="685750" indent="0">
              <a:buNone/>
              <a:defRPr sz="900"/>
            </a:lvl3pPr>
            <a:lvl4pPr marL="1028625" indent="0">
              <a:buNone/>
              <a:defRPr sz="750"/>
            </a:lvl4pPr>
            <a:lvl5pPr marL="1371500" indent="0">
              <a:buNone/>
              <a:defRPr sz="750"/>
            </a:lvl5pPr>
            <a:lvl6pPr marL="1714376" indent="0">
              <a:buNone/>
              <a:defRPr sz="750"/>
            </a:lvl6pPr>
            <a:lvl7pPr marL="2057251" indent="0">
              <a:buNone/>
              <a:defRPr sz="750"/>
            </a:lvl7pPr>
            <a:lvl8pPr marL="2400126" indent="0">
              <a:buNone/>
              <a:defRPr sz="750"/>
            </a:lvl8pPr>
            <a:lvl9pPr marL="2743001"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7FA058-BA39-42C8-8E17-6A62BD5E88E5}" type="datetimeFigureOut">
              <a:rPr kumimoji="1" lang="ja-JP" altLang="en-US" smtClean="0"/>
              <a:t>2022/9/28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1700142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9"/>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27FA058-BA39-42C8-8E17-6A62BD5E88E5}" type="datetimeFigureOut">
              <a:rPr kumimoji="1" lang="ja-JP" altLang="en-US" smtClean="0"/>
              <a:t>2022/9/28</a:t>
            </a:fld>
            <a:endParaRPr kumimoji="1" lang="ja-JP" altLang="en-US"/>
          </a:p>
        </p:txBody>
      </p:sp>
      <p:sp>
        <p:nvSpPr>
          <p:cNvPr id="5" name="Footer Placeholder 4"/>
          <p:cNvSpPr>
            <a:spLocks noGrp="1"/>
          </p:cNvSpPr>
          <p:nvPr>
            <p:ph type="ftr" sz="quarter" idx="3"/>
          </p:nvPr>
        </p:nvSpPr>
        <p:spPr>
          <a:xfrm>
            <a:off x="2271714" y="9181399"/>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9"/>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B54F044-7755-47BD-B4D1-2E9D8AA4585E}" type="slidenum">
              <a:rPr kumimoji="1" lang="ja-JP" altLang="en-US" smtClean="0"/>
              <a:t>‹#›</a:t>
            </a:fld>
            <a:endParaRPr kumimoji="1" lang="ja-JP" altLang="en-US"/>
          </a:p>
        </p:txBody>
      </p:sp>
    </p:spTree>
    <p:extLst>
      <p:ext uri="{BB962C8B-B14F-4D97-AF65-F5344CB8AC3E}">
        <p14:creationId xmlns:p14="http://schemas.microsoft.com/office/powerpoint/2010/main" val="17480290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5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38" indent="-171438" algn="l" defTabSz="68575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13" indent="-171438" algn="l" defTabSz="68575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188" indent="-171438" algn="l" defTabSz="68575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63"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38"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13"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688"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563"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38"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50" rtl="0" eaLnBrk="1" latinLnBrk="0" hangingPunct="1">
        <a:defRPr kumimoji="1" sz="1350" kern="1200">
          <a:solidFill>
            <a:schemeClr val="tx1"/>
          </a:solidFill>
          <a:latin typeface="+mn-lt"/>
          <a:ea typeface="+mn-ea"/>
          <a:cs typeface="+mn-cs"/>
        </a:defRPr>
      </a:lvl1pPr>
      <a:lvl2pPr marL="342875" algn="l" defTabSz="685750" rtl="0" eaLnBrk="1" latinLnBrk="0" hangingPunct="1">
        <a:defRPr kumimoji="1" sz="1350" kern="1200">
          <a:solidFill>
            <a:schemeClr val="tx1"/>
          </a:solidFill>
          <a:latin typeface="+mn-lt"/>
          <a:ea typeface="+mn-ea"/>
          <a:cs typeface="+mn-cs"/>
        </a:defRPr>
      </a:lvl2pPr>
      <a:lvl3pPr marL="685750" algn="l" defTabSz="685750" rtl="0" eaLnBrk="1" latinLnBrk="0" hangingPunct="1">
        <a:defRPr kumimoji="1" sz="1350" kern="1200">
          <a:solidFill>
            <a:schemeClr val="tx1"/>
          </a:solidFill>
          <a:latin typeface="+mn-lt"/>
          <a:ea typeface="+mn-ea"/>
          <a:cs typeface="+mn-cs"/>
        </a:defRPr>
      </a:lvl3pPr>
      <a:lvl4pPr marL="1028625" algn="l" defTabSz="685750" rtl="0" eaLnBrk="1" latinLnBrk="0" hangingPunct="1">
        <a:defRPr kumimoji="1" sz="1350" kern="1200">
          <a:solidFill>
            <a:schemeClr val="tx1"/>
          </a:solidFill>
          <a:latin typeface="+mn-lt"/>
          <a:ea typeface="+mn-ea"/>
          <a:cs typeface="+mn-cs"/>
        </a:defRPr>
      </a:lvl4pPr>
      <a:lvl5pPr marL="1371500" algn="l" defTabSz="685750" rtl="0" eaLnBrk="1" latinLnBrk="0" hangingPunct="1">
        <a:defRPr kumimoji="1" sz="1350" kern="1200">
          <a:solidFill>
            <a:schemeClr val="tx1"/>
          </a:solidFill>
          <a:latin typeface="+mn-lt"/>
          <a:ea typeface="+mn-ea"/>
          <a:cs typeface="+mn-cs"/>
        </a:defRPr>
      </a:lvl5pPr>
      <a:lvl6pPr marL="1714376" algn="l" defTabSz="685750" rtl="0" eaLnBrk="1" latinLnBrk="0" hangingPunct="1">
        <a:defRPr kumimoji="1" sz="1350" kern="1200">
          <a:solidFill>
            <a:schemeClr val="tx1"/>
          </a:solidFill>
          <a:latin typeface="+mn-lt"/>
          <a:ea typeface="+mn-ea"/>
          <a:cs typeface="+mn-cs"/>
        </a:defRPr>
      </a:lvl6pPr>
      <a:lvl7pPr marL="2057251" algn="l" defTabSz="685750" rtl="0" eaLnBrk="1" latinLnBrk="0" hangingPunct="1">
        <a:defRPr kumimoji="1" sz="1350" kern="1200">
          <a:solidFill>
            <a:schemeClr val="tx1"/>
          </a:solidFill>
          <a:latin typeface="+mn-lt"/>
          <a:ea typeface="+mn-ea"/>
          <a:cs typeface="+mn-cs"/>
        </a:defRPr>
      </a:lvl7pPr>
      <a:lvl8pPr marL="2400126" algn="l" defTabSz="685750" rtl="0" eaLnBrk="1" latinLnBrk="0" hangingPunct="1">
        <a:defRPr kumimoji="1" sz="1350" kern="1200">
          <a:solidFill>
            <a:schemeClr val="tx1"/>
          </a:solidFill>
          <a:latin typeface="+mn-lt"/>
          <a:ea typeface="+mn-ea"/>
          <a:cs typeface="+mn-cs"/>
        </a:defRPr>
      </a:lvl8pPr>
      <a:lvl9pPr marL="2743001" algn="l" defTabSz="68575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70" name="Group 16">
            <a:extLst>
              <a:ext uri="{FF2B5EF4-FFF2-40B4-BE49-F238E27FC236}">
                <a16:creationId xmlns:a16="http://schemas.microsoft.com/office/drawing/2014/main" id="{AF23BB72-2F5A-4169-B01C-F699AA688775}"/>
              </a:ext>
            </a:extLst>
          </p:cNvPr>
          <p:cNvGrpSpPr>
            <a:grpSpLocks/>
          </p:cNvGrpSpPr>
          <p:nvPr/>
        </p:nvGrpSpPr>
        <p:grpSpPr bwMode="auto">
          <a:xfrm>
            <a:off x="-6350" y="-12039"/>
            <a:ext cx="6878638" cy="9930078"/>
            <a:chOff x="-8467" y="-8468"/>
            <a:chExt cx="9171317" cy="6874935"/>
          </a:xfrm>
        </p:grpSpPr>
        <p:sp>
          <p:nvSpPr>
            <p:cNvPr id="7" name="Freeform 6">
              <a:extLst>
                <a:ext uri="{FF2B5EF4-FFF2-40B4-BE49-F238E27FC236}">
                  <a16:creationId xmlns:a16="http://schemas.microsoft.com/office/drawing/2014/main" id="{B588216D-A965-47AE-94FC-D49E6FEB77CB}"/>
                </a:ext>
              </a:extLst>
            </p:cNvPr>
            <p:cNvSpPr/>
            <p:nvPr/>
          </p:nvSpPr>
          <p:spPr>
            <a:xfrm>
              <a:off x="-8467" y="4013619"/>
              <a:ext cx="457190" cy="2852848"/>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E28ADD5C-659D-480B-AF6F-4A2C32C15058}"/>
                </a:ext>
              </a:extLst>
            </p:cNvPr>
            <p:cNvCxnSpPr/>
            <p:nvPr/>
          </p:nvCxnSpPr>
          <p:spPr>
            <a:xfrm flipV="1">
              <a:off x="5130687" y="4175551"/>
              <a:ext cx="4021579" cy="2682581"/>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20C000CC-452D-4C81-BFC3-DC510E3BD28C}"/>
                </a:ext>
              </a:extLst>
            </p:cNvPr>
            <p:cNvCxnSpPr/>
            <p:nvPr/>
          </p:nvCxnSpPr>
          <p:spPr>
            <a:xfrm>
              <a:off x="7041996" y="-133"/>
              <a:ext cx="1219173" cy="6858265"/>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B556789B-5074-49C6-B613-A4D985B0F863}"/>
                </a:ext>
              </a:extLst>
            </p:cNvPr>
            <p:cNvSpPr/>
            <p:nvPr/>
          </p:nvSpPr>
          <p:spPr>
            <a:xfrm>
              <a:off x="6891716" y="-133"/>
              <a:ext cx="2269017" cy="6866600"/>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E6808CBE-943C-4758-AF3F-DAA0597C9D46}"/>
                </a:ext>
              </a:extLst>
            </p:cNvPr>
            <p:cNvSpPr/>
            <p:nvPr/>
          </p:nvSpPr>
          <p:spPr>
            <a:xfrm>
              <a:off x="7204975" y="-8468"/>
              <a:ext cx="1947291" cy="6866600"/>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264CD71D-C77C-443F-BBB0-57261F2813B0}"/>
                </a:ext>
              </a:extLst>
            </p:cNvPr>
            <p:cNvSpPr/>
            <p:nvPr/>
          </p:nvSpPr>
          <p:spPr>
            <a:xfrm>
              <a:off x="6637721" y="3919556"/>
              <a:ext cx="2514545" cy="2938576"/>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13766698-ADC2-44A1-ABA2-A8FAF083FA7A}"/>
                </a:ext>
              </a:extLst>
            </p:cNvPr>
            <p:cNvSpPr/>
            <p:nvPr/>
          </p:nvSpPr>
          <p:spPr>
            <a:xfrm>
              <a:off x="7010246" y="-8468"/>
              <a:ext cx="2142020" cy="6866600"/>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3F8C1FBD-A6C2-452F-B948-EC569E3836A0}"/>
                </a:ext>
              </a:extLst>
            </p:cNvPr>
            <p:cNvSpPr/>
            <p:nvPr/>
          </p:nvSpPr>
          <p:spPr>
            <a:xfrm>
              <a:off x="8295036" y="-8468"/>
              <a:ext cx="857231" cy="6866600"/>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50E0B252-EA92-435E-9F48-6C880AC9177F}"/>
                </a:ext>
              </a:extLst>
            </p:cNvPr>
            <p:cNvSpPr/>
            <p:nvPr/>
          </p:nvSpPr>
          <p:spPr>
            <a:xfrm>
              <a:off x="8093956" y="-8468"/>
              <a:ext cx="1066777" cy="6866600"/>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A2B66CE3-EF98-4E59-B187-4EDA8F9721C3}"/>
                </a:ext>
              </a:extLst>
            </p:cNvPr>
            <p:cNvSpPr/>
            <p:nvPr/>
          </p:nvSpPr>
          <p:spPr>
            <a:xfrm>
              <a:off x="8068557" y="4893525"/>
              <a:ext cx="1094293" cy="196460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7171" name="Title Placeholder 1">
            <a:extLst>
              <a:ext uri="{FF2B5EF4-FFF2-40B4-BE49-F238E27FC236}">
                <a16:creationId xmlns:a16="http://schemas.microsoft.com/office/drawing/2014/main" id="{7CB9269F-647A-4072-ADC4-6F5E7373EADE}"/>
              </a:ext>
            </a:extLst>
          </p:cNvPr>
          <p:cNvSpPr>
            <a:spLocks noGrp="1" noChangeArrowheads="1"/>
          </p:cNvSpPr>
          <p:nvPr>
            <p:ph type="title"/>
          </p:nvPr>
        </p:nvSpPr>
        <p:spPr bwMode="auto">
          <a:xfrm>
            <a:off x="457201" y="880533"/>
            <a:ext cx="4760913" cy="190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タイトルの書式設定</a:t>
            </a:r>
            <a:endParaRPr lang="en-US" altLang="ja-JP"/>
          </a:p>
        </p:txBody>
      </p:sp>
      <p:sp>
        <p:nvSpPr>
          <p:cNvPr id="7172" name="Text Placeholder 2">
            <a:extLst>
              <a:ext uri="{FF2B5EF4-FFF2-40B4-BE49-F238E27FC236}">
                <a16:creationId xmlns:a16="http://schemas.microsoft.com/office/drawing/2014/main" id="{B6528EFE-8ADA-40B5-AE52-C5B1D65CC502}"/>
              </a:ext>
            </a:extLst>
          </p:cNvPr>
          <p:cNvSpPr>
            <a:spLocks noGrp="1" noChangeArrowheads="1"/>
          </p:cNvSpPr>
          <p:nvPr>
            <p:ph type="body" idx="1"/>
          </p:nvPr>
        </p:nvSpPr>
        <p:spPr bwMode="auto">
          <a:xfrm>
            <a:off x="457201" y="3121424"/>
            <a:ext cx="4760913" cy="56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8F7E2554-91E5-4BF2-863A-360127B7FE28}"/>
              </a:ext>
            </a:extLst>
          </p:cNvPr>
          <p:cNvSpPr>
            <a:spLocks noGrp="1"/>
          </p:cNvSpPr>
          <p:nvPr>
            <p:ph type="dt" sz="half" idx="2"/>
          </p:nvPr>
        </p:nvSpPr>
        <p:spPr>
          <a:xfrm>
            <a:off x="4054476" y="8726225"/>
            <a:ext cx="512763" cy="527977"/>
          </a:xfrm>
          <a:prstGeom prst="rect">
            <a:avLst/>
          </a:prstGeom>
        </p:spPr>
        <p:txBody>
          <a:bodyPr vert="horz" lIns="91440" tIns="45720" rIns="91440" bIns="45720" rtlCol="0" anchor="ctr"/>
          <a:lstStyle>
            <a:lvl1pPr algn="r">
              <a:defRPr sz="675">
                <a:solidFill>
                  <a:schemeClr val="tx1">
                    <a:tint val="75000"/>
                  </a:schemeClr>
                </a:solidFill>
              </a:defRPr>
            </a:lvl1pPr>
          </a:lstStyle>
          <a:p>
            <a:pPr>
              <a:defRPr/>
            </a:pPr>
            <a:fld id="{0C5471D3-20CA-4B74-B65C-598F122372E4}" type="datetimeFigureOut">
              <a:rPr lang="ja-JP" altLang="en-US"/>
              <a:pPr>
                <a:defRPr/>
              </a:pPr>
              <a:t>2022/9/28</a:t>
            </a:fld>
            <a:endParaRPr lang="ja-JP" altLang="en-US"/>
          </a:p>
        </p:txBody>
      </p:sp>
      <p:sp>
        <p:nvSpPr>
          <p:cNvPr id="5" name="Footer Placeholder 4">
            <a:extLst>
              <a:ext uri="{FF2B5EF4-FFF2-40B4-BE49-F238E27FC236}">
                <a16:creationId xmlns:a16="http://schemas.microsoft.com/office/drawing/2014/main" id="{C99DF519-0356-4F7F-BDF6-5E236CF734BF}"/>
              </a:ext>
            </a:extLst>
          </p:cNvPr>
          <p:cNvSpPr>
            <a:spLocks noGrp="1"/>
          </p:cNvSpPr>
          <p:nvPr>
            <p:ph type="ftr" sz="quarter" idx="3"/>
          </p:nvPr>
        </p:nvSpPr>
        <p:spPr>
          <a:xfrm>
            <a:off x="457200" y="8726225"/>
            <a:ext cx="3467100" cy="527977"/>
          </a:xfrm>
          <a:prstGeom prst="rect">
            <a:avLst/>
          </a:prstGeom>
        </p:spPr>
        <p:txBody>
          <a:bodyPr vert="horz" lIns="91440" tIns="45720" rIns="91440" bIns="45720" rtlCol="0" anchor="ctr"/>
          <a:lstStyle>
            <a:lvl1pPr algn="l">
              <a:defRPr sz="675">
                <a:solidFill>
                  <a:schemeClr val="tx1">
                    <a:tint val="75000"/>
                  </a:schemeClr>
                </a:solidFill>
              </a:defRPr>
            </a:lvl1pPr>
          </a:lstStyle>
          <a:p>
            <a:pPr>
              <a:defRPr/>
            </a:pPr>
            <a:endParaRPr lang="ja-JP" altLang="en-US"/>
          </a:p>
        </p:txBody>
      </p:sp>
      <p:sp>
        <p:nvSpPr>
          <p:cNvPr id="6" name="Slide Number Placeholder 5">
            <a:extLst>
              <a:ext uri="{FF2B5EF4-FFF2-40B4-BE49-F238E27FC236}">
                <a16:creationId xmlns:a16="http://schemas.microsoft.com/office/drawing/2014/main" id="{E89C9603-CF2C-4923-85B9-0FD0FEDE7CFC}"/>
              </a:ext>
            </a:extLst>
          </p:cNvPr>
          <p:cNvSpPr>
            <a:spLocks noGrp="1"/>
          </p:cNvSpPr>
          <p:nvPr>
            <p:ph type="sldNum" sz="quarter" idx="4"/>
          </p:nvPr>
        </p:nvSpPr>
        <p:spPr>
          <a:xfrm>
            <a:off x="4833940" y="8726225"/>
            <a:ext cx="384175" cy="527977"/>
          </a:xfrm>
          <a:prstGeom prst="rect">
            <a:avLst/>
          </a:prstGeom>
        </p:spPr>
        <p:txBody>
          <a:bodyPr vert="horz" lIns="91440" tIns="45720" rIns="91440" bIns="45720" rtlCol="0" anchor="ctr"/>
          <a:lstStyle>
            <a:lvl1pPr algn="r">
              <a:defRPr sz="675">
                <a:solidFill>
                  <a:schemeClr val="accent1"/>
                </a:solidFill>
              </a:defRPr>
            </a:lvl1pPr>
          </a:lstStyle>
          <a:p>
            <a:pPr>
              <a:defRPr/>
            </a:pPr>
            <a:fld id="{712713A3-F616-4E8C-B53B-60736A613D35}" type="slidenum">
              <a:rPr lang="ja-JP" altLang="en-US"/>
              <a:pPr>
                <a:defRPr/>
              </a:pPr>
              <a:t>‹#›</a:t>
            </a:fld>
            <a:endParaRPr lang="ja-JP" altLang="en-US"/>
          </a:p>
        </p:txBody>
      </p:sp>
    </p:spTree>
    <p:extLst>
      <p:ext uri="{BB962C8B-B14F-4D97-AF65-F5344CB8AC3E}">
        <p14:creationId xmlns:p14="http://schemas.microsoft.com/office/powerpoint/2010/main" val="40459816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342875" rtl="0" eaLnBrk="0" fontAlgn="base" hangingPunct="0">
        <a:spcBef>
          <a:spcPct val="0"/>
        </a:spcBef>
        <a:spcAft>
          <a:spcPct val="0"/>
        </a:spcAft>
        <a:defRPr kumimoji="1" sz="2700" kern="1200">
          <a:solidFill>
            <a:schemeClr val="accent1"/>
          </a:solidFill>
          <a:latin typeface="+mj-lt"/>
          <a:ea typeface="+mj-ea"/>
          <a:cs typeface="+mj-cs"/>
        </a:defRPr>
      </a:lvl1pPr>
      <a:lvl2pPr algn="l" defTabSz="342875" rtl="0" eaLnBrk="0" fontAlgn="base" hangingPunct="0">
        <a:spcBef>
          <a:spcPct val="0"/>
        </a:spcBef>
        <a:spcAft>
          <a:spcPct val="0"/>
        </a:spcAft>
        <a:defRPr kumimoji="1" sz="2700">
          <a:solidFill>
            <a:schemeClr val="accent1"/>
          </a:solidFill>
          <a:latin typeface="Trebuchet MS" panose="020B0603020202020204" pitchFamily="34" charset="0"/>
          <a:ea typeface="メイリオ" panose="020B0604030504040204" pitchFamily="50" charset="-128"/>
        </a:defRPr>
      </a:lvl2pPr>
      <a:lvl3pPr algn="l" defTabSz="342875" rtl="0" eaLnBrk="0" fontAlgn="base" hangingPunct="0">
        <a:spcBef>
          <a:spcPct val="0"/>
        </a:spcBef>
        <a:spcAft>
          <a:spcPct val="0"/>
        </a:spcAft>
        <a:defRPr kumimoji="1" sz="2700">
          <a:solidFill>
            <a:schemeClr val="accent1"/>
          </a:solidFill>
          <a:latin typeface="Trebuchet MS" panose="020B0603020202020204" pitchFamily="34" charset="0"/>
          <a:ea typeface="メイリオ" panose="020B0604030504040204" pitchFamily="50" charset="-128"/>
        </a:defRPr>
      </a:lvl3pPr>
      <a:lvl4pPr algn="l" defTabSz="342875" rtl="0" eaLnBrk="0" fontAlgn="base" hangingPunct="0">
        <a:spcBef>
          <a:spcPct val="0"/>
        </a:spcBef>
        <a:spcAft>
          <a:spcPct val="0"/>
        </a:spcAft>
        <a:defRPr kumimoji="1" sz="2700">
          <a:solidFill>
            <a:schemeClr val="accent1"/>
          </a:solidFill>
          <a:latin typeface="Trebuchet MS" panose="020B0603020202020204" pitchFamily="34" charset="0"/>
          <a:ea typeface="メイリオ" panose="020B0604030504040204" pitchFamily="50" charset="-128"/>
        </a:defRPr>
      </a:lvl4pPr>
      <a:lvl5pPr algn="l" defTabSz="342875" rtl="0" eaLnBrk="0" fontAlgn="base" hangingPunct="0">
        <a:spcBef>
          <a:spcPct val="0"/>
        </a:spcBef>
        <a:spcAft>
          <a:spcPct val="0"/>
        </a:spcAft>
        <a:defRPr kumimoji="1" sz="2700">
          <a:solidFill>
            <a:schemeClr val="accent1"/>
          </a:solidFill>
          <a:latin typeface="Trebuchet MS" panose="020B0603020202020204" pitchFamily="34" charset="0"/>
          <a:ea typeface="メイリオ" panose="020B0604030504040204" pitchFamily="50"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56" indent="-257156" algn="l" defTabSz="342875" rtl="0" eaLnBrk="0" fontAlgn="base" hangingPunct="0">
        <a:spcBef>
          <a:spcPts val="750"/>
        </a:spcBef>
        <a:spcAft>
          <a:spcPct val="0"/>
        </a:spcAft>
        <a:buClr>
          <a:schemeClr val="accent1"/>
        </a:buClr>
        <a:buSzPct val="80000"/>
        <a:buFont typeface="Wingdings 3" panose="05040102010807070707" pitchFamily="18" charset="2"/>
        <a:buChar char=""/>
        <a:defRPr kumimoji="1" sz="1300" kern="1200">
          <a:solidFill>
            <a:srgbClr val="404040"/>
          </a:solidFill>
          <a:latin typeface="+mn-lt"/>
          <a:ea typeface="+mn-ea"/>
          <a:cs typeface="+mn-cs"/>
        </a:defRPr>
      </a:lvl1pPr>
      <a:lvl2pPr marL="557173" indent="-214297" algn="l" defTabSz="342875" rtl="0" eaLnBrk="0" fontAlgn="base" hangingPunct="0">
        <a:spcBef>
          <a:spcPts val="750"/>
        </a:spcBef>
        <a:spcAft>
          <a:spcPct val="0"/>
        </a:spcAft>
        <a:buClr>
          <a:schemeClr val="accent1"/>
        </a:buClr>
        <a:buSzPct val="80000"/>
        <a:buFont typeface="Wingdings 3" panose="05040102010807070707" pitchFamily="18" charset="2"/>
        <a:buChar char=""/>
        <a:defRPr kumimoji="1" sz="1200" kern="1200">
          <a:solidFill>
            <a:srgbClr val="404040"/>
          </a:solidFill>
          <a:latin typeface="+mn-lt"/>
          <a:ea typeface="+mn-ea"/>
          <a:cs typeface="+mn-cs"/>
        </a:defRPr>
      </a:lvl2pPr>
      <a:lvl3pPr marL="857188" indent="-171438" algn="l" defTabSz="342875" rtl="0" eaLnBrk="0" fontAlgn="base" hangingPunct="0">
        <a:spcBef>
          <a:spcPts val="750"/>
        </a:spcBef>
        <a:spcAft>
          <a:spcPct val="0"/>
        </a:spcAft>
        <a:buClr>
          <a:schemeClr val="accent1"/>
        </a:buClr>
        <a:buSzPct val="80000"/>
        <a:buFont typeface="Wingdings 3" panose="05040102010807070707" pitchFamily="18" charset="2"/>
        <a:buChar char=""/>
        <a:defRPr kumimoji="1" sz="1000" kern="1200">
          <a:solidFill>
            <a:srgbClr val="404040"/>
          </a:solidFill>
          <a:latin typeface="+mn-lt"/>
          <a:ea typeface="+mn-ea"/>
          <a:cs typeface="+mn-cs"/>
        </a:defRPr>
      </a:lvl3pPr>
      <a:lvl4pPr marL="1200063" indent="-171438" algn="l" defTabSz="342875" rtl="0" eaLnBrk="0" fontAlgn="base" hangingPunct="0">
        <a:spcBef>
          <a:spcPts val="750"/>
        </a:spcBef>
        <a:spcAft>
          <a:spcPct val="0"/>
        </a:spcAft>
        <a:buClr>
          <a:schemeClr val="accent1"/>
        </a:buClr>
        <a:buSzPct val="80000"/>
        <a:buFont typeface="Wingdings 3" panose="05040102010807070707" pitchFamily="18" charset="2"/>
        <a:buChar char=""/>
        <a:defRPr kumimoji="1" sz="900" kern="1200">
          <a:solidFill>
            <a:srgbClr val="404040"/>
          </a:solidFill>
          <a:latin typeface="+mn-lt"/>
          <a:ea typeface="+mn-ea"/>
          <a:cs typeface="+mn-cs"/>
        </a:defRPr>
      </a:lvl4pPr>
      <a:lvl5pPr marL="1542938" indent="-171438" algn="l" defTabSz="342875" rtl="0" eaLnBrk="0" fontAlgn="base" hangingPunct="0">
        <a:spcBef>
          <a:spcPts val="750"/>
        </a:spcBef>
        <a:spcAft>
          <a:spcPct val="0"/>
        </a:spcAft>
        <a:buClr>
          <a:schemeClr val="accent1"/>
        </a:buClr>
        <a:buSzPct val="80000"/>
        <a:buFont typeface="Wingdings 3" panose="05040102010807070707" pitchFamily="18" charset="2"/>
        <a:buChar char=""/>
        <a:defRPr kumimoji="1" sz="900" kern="1200">
          <a:solidFill>
            <a:srgbClr val="404040"/>
          </a:solidFill>
          <a:latin typeface="+mn-lt"/>
          <a:ea typeface="+mn-ea"/>
          <a:cs typeface="+mn-cs"/>
        </a:defRPr>
      </a:lvl5pPr>
      <a:lvl6pPr marL="1885813" indent="-171438" algn="l" defTabSz="342875"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6pPr>
      <a:lvl7pPr marL="2228688" indent="-171438" algn="l" defTabSz="342875"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7pPr>
      <a:lvl8pPr marL="2571563" indent="-171438" algn="l" defTabSz="342875"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8pPr>
      <a:lvl9pPr marL="2914438" indent="-171438" algn="l" defTabSz="342875"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875" rtl="0" eaLnBrk="1" latinLnBrk="0" hangingPunct="1">
        <a:defRPr kumimoji="1" sz="1350" kern="1200">
          <a:solidFill>
            <a:schemeClr val="tx1"/>
          </a:solidFill>
          <a:latin typeface="+mn-lt"/>
          <a:ea typeface="+mn-ea"/>
          <a:cs typeface="+mn-cs"/>
        </a:defRPr>
      </a:lvl1pPr>
      <a:lvl2pPr marL="342875" algn="l" defTabSz="342875" rtl="0" eaLnBrk="1" latinLnBrk="0" hangingPunct="1">
        <a:defRPr kumimoji="1" sz="1350" kern="1200">
          <a:solidFill>
            <a:schemeClr val="tx1"/>
          </a:solidFill>
          <a:latin typeface="+mn-lt"/>
          <a:ea typeface="+mn-ea"/>
          <a:cs typeface="+mn-cs"/>
        </a:defRPr>
      </a:lvl2pPr>
      <a:lvl3pPr marL="685750" algn="l" defTabSz="342875" rtl="0" eaLnBrk="1" latinLnBrk="0" hangingPunct="1">
        <a:defRPr kumimoji="1" sz="1350" kern="1200">
          <a:solidFill>
            <a:schemeClr val="tx1"/>
          </a:solidFill>
          <a:latin typeface="+mn-lt"/>
          <a:ea typeface="+mn-ea"/>
          <a:cs typeface="+mn-cs"/>
        </a:defRPr>
      </a:lvl3pPr>
      <a:lvl4pPr marL="1028625" algn="l" defTabSz="342875" rtl="0" eaLnBrk="1" latinLnBrk="0" hangingPunct="1">
        <a:defRPr kumimoji="1" sz="1350" kern="1200">
          <a:solidFill>
            <a:schemeClr val="tx1"/>
          </a:solidFill>
          <a:latin typeface="+mn-lt"/>
          <a:ea typeface="+mn-ea"/>
          <a:cs typeface="+mn-cs"/>
        </a:defRPr>
      </a:lvl4pPr>
      <a:lvl5pPr marL="1371500" algn="l" defTabSz="342875" rtl="0" eaLnBrk="1" latinLnBrk="0" hangingPunct="1">
        <a:defRPr kumimoji="1" sz="1350" kern="1200">
          <a:solidFill>
            <a:schemeClr val="tx1"/>
          </a:solidFill>
          <a:latin typeface="+mn-lt"/>
          <a:ea typeface="+mn-ea"/>
          <a:cs typeface="+mn-cs"/>
        </a:defRPr>
      </a:lvl5pPr>
      <a:lvl6pPr marL="1714376" algn="l" defTabSz="342875" rtl="0" eaLnBrk="1" latinLnBrk="0" hangingPunct="1">
        <a:defRPr kumimoji="1" sz="1350" kern="1200">
          <a:solidFill>
            <a:schemeClr val="tx1"/>
          </a:solidFill>
          <a:latin typeface="+mn-lt"/>
          <a:ea typeface="+mn-ea"/>
          <a:cs typeface="+mn-cs"/>
        </a:defRPr>
      </a:lvl6pPr>
      <a:lvl7pPr marL="2057251" algn="l" defTabSz="342875" rtl="0" eaLnBrk="1" latinLnBrk="0" hangingPunct="1">
        <a:defRPr kumimoji="1" sz="1350" kern="1200">
          <a:solidFill>
            <a:schemeClr val="tx1"/>
          </a:solidFill>
          <a:latin typeface="+mn-lt"/>
          <a:ea typeface="+mn-ea"/>
          <a:cs typeface="+mn-cs"/>
        </a:defRPr>
      </a:lvl7pPr>
      <a:lvl8pPr marL="2400126" algn="l" defTabSz="342875" rtl="0" eaLnBrk="1" latinLnBrk="0" hangingPunct="1">
        <a:defRPr kumimoji="1" sz="1350" kern="1200">
          <a:solidFill>
            <a:schemeClr val="tx1"/>
          </a:solidFill>
          <a:latin typeface="+mn-lt"/>
          <a:ea typeface="+mn-ea"/>
          <a:cs typeface="+mn-cs"/>
        </a:defRPr>
      </a:lvl8pPr>
      <a:lvl9pPr marL="2743001" algn="l" defTabSz="342875"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slideLayout" Target="../slideLayouts/slideLayout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tags" Target="../tags/tag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A2D1CD8C-4671-4203-9CFF-9FC1DFA0CD45}"/>
              </a:ext>
            </a:extLst>
          </p:cNvPr>
          <p:cNvSpPr/>
          <p:nvPr/>
        </p:nvSpPr>
        <p:spPr>
          <a:xfrm>
            <a:off x="115889" y="6249991"/>
            <a:ext cx="2832100" cy="25082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ja-JP" altLang="en-US" dirty="0">
              <a:solidFill>
                <a:prstClr val="white"/>
              </a:solidFill>
              <a:latin typeface="Trebuchet MS" panose="020B0603020202020204"/>
              <a:ea typeface="メイリオ" panose="020B0604030504040204" pitchFamily="50" charset="-128"/>
            </a:endParaRPr>
          </a:p>
        </p:txBody>
      </p:sp>
      <p:sp>
        <p:nvSpPr>
          <p:cNvPr id="12" name="正方形/長方形 11">
            <a:extLst>
              <a:ext uri="{FF2B5EF4-FFF2-40B4-BE49-F238E27FC236}">
                <a16:creationId xmlns:a16="http://schemas.microsoft.com/office/drawing/2014/main" id="{65D02478-9A4D-42EF-8434-181C8295351D}"/>
              </a:ext>
            </a:extLst>
          </p:cNvPr>
          <p:cNvSpPr/>
          <p:nvPr/>
        </p:nvSpPr>
        <p:spPr>
          <a:xfrm>
            <a:off x="115889" y="3551239"/>
            <a:ext cx="2832100" cy="24923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ja-JP" altLang="en-US">
              <a:solidFill>
                <a:prstClr val="white"/>
              </a:solidFill>
              <a:latin typeface="Trebuchet MS" panose="020B0603020202020204"/>
              <a:ea typeface="メイリオ" panose="020B0604030504040204" pitchFamily="50" charset="-128"/>
            </a:endParaRPr>
          </a:p>
        </p:txBody>
      </p:sp>
      <p:sp>
        <p:nvSpPr>
          <p:cNvPr id="3" name="正方形/長方形 2">
            <a:extLst>
              <a:ext uri="{FF2B5EF4-FFF2-40B4-BE49-F238E27FC236}">
                <a16:creationId xmlns:a16="http://schemas.microsoft.com/office/drawing/2014/main" id="{2DFEE32B-FD48-47C7-833E-BE7EEB46EEC3}"/>
              </a:ext>
            </a:extLst>
          </p:cNvPr>
          <p:cNvSpPr/>
          <p:nvPr/>
        </p:nvSpPr>
        <p:spPr>
          <a:xfrm>
            <a:off x="115889" y="2865439"/>
            <a:ext cx="2832100" cy="24923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ja-JP" altLang="en-US">
              <a:solidFill>
                <a:prstClr val="white"/>
              </a:solidFill>
              <a:latin typeface="Trebuchet MS" panose="020B0603020202020204"/>
              <a:ea typeface="メイリオ" panose="020B0604030504040204" pitchFamily="50" charset="-128"/>
            </a:endParaRPr>
          </a:p>
        </p:txBody>
      </p:sp>
      <p:sp>
        <p:nvSpPr>
          <p:cNvPr id="18437" name="Text Box 21">
            <a:extLst>
              <a:ext uri="{FF2B5EF4-FFF2-40B4-BE49-F238E27FC236}">
                <a16:creationId xmlns:a16="http://schemas.microsoft.com/office/drawing/2014/main" id="{03F33A9D-5041-4CEE-A411-D4FE26BD4B43}"/>
              </a:ext>
            </a:extLst>
          </p:cNvPr>
          <p:cNvSpPr txBox="1">
            <a:spLocks noChangeArrowheads="1"/>
          </p:cNvSpPr>
          <p:nvPr/>
        </p:nvSpPr>
        <p:spPr bwMode="auto">
          <a:xfrm>
            <a:off x="0" y="560389"/>
            <a:ext cx="685800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base">
              <a:spcBef>
                <a:spcPct val="0"/>
              </a:spcBef>
              <a:spcAft>
                <a:spcPct val="0"/>
              </a:spcAft>
            </a:pPr>
            <a:r>
              <a:rPr lang="ja-JP" altLang="en-US" sz="2500">
                <a:solidFill>
                  <a:prstClr val="black"/>
                </a:solidFill>
                <a:latin typeface="メイリオ" panose="020B0604030504040204" pitchFamily="50" charset="-128"/>
                <a:ea typeface="メイリオ" panose="020B0604030504040204" pitchFamily="50" charset="-128"/>
              </a:rPr>
              <a:t> </a:t>
            </a:r>
            <a:r>
              <a:rPr lang="ja-JP" altLang="en-US" sz="2500" b="1">
                <a:solidFill>
                  <a:prstClr val="black"/>
                </a:solidFill>
                <a:latin typeface="Meiryo UI" panose="020B0604030504040204" pitchFamily="50" charset="-128"/>
                <a:ea typeface="Meiryo UI" panose="020B0604030504040204" pitchFamily="50" charset="-128"/>
              </a:rPr>
              <a:t>第</a:t>
            </a:r>
            <a:r>
              <a:rPr lang="en-US" altLang="ja-JP" sz="2500" b="1">
                <a:solidFill>
                  <a:prstClr val="black"/>
                </a:solidFill>
                <a:latin typeface="Meiryo UI" panose="020B0604030504040204" pitchFamily="50" charset="-128"/>
                <a:ea typeface="Meiryo UI" panose="020B0604030504040204" pitchFamily="50" charset="-128"/>
              </a:rPr>
              <a:t>102</a:t>
            </a:r>
            <a:r>
              <a:rPr lang="ja-JP" altLang="en-US" sz="2500" b="1">
                <a:solidFill>
                  <a:prstClr val="black"/>
                </a:solidFill>
                <a:latin typeface="Meiryo UI" panose="020B0604030504040204" pitchFamily="50" charset="-128"/>
                <a:ea typeface="Meiryo UI" panose="020B0604030504040204" pitchFamily="50" charset="-128"/>
              </a:rPr>
              <a:t>回西宮地域医療連携セミナーのご案内</a:t>
            </a:r>
            <a:endParaRPr lang="en-US" altLang="ja-JP" sz="2500" b="1">
              <a:solidFill>
                <a:prstClr val="black"/>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083FC843-C65B-42CA-977F-0D3EA9F5CD94}"/>
              </a:ext>
            </a:extLst>
          </p:cNvPr>
          <p:cNvSpPr/>
          <p:nvPr/>
        </p:nvSpPr>
        <p:spPr>
          <a:xfrm>
            <a:off x="338138" y="871538"/>
            <a:ext cx="6426200" cy="97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000" dirty="0">
                <a:solidFill>
                  <a:prstClr val="black"/>
                </a:solidFill>
                <a:latin typeface="Meiryo UI" panose="020B0604030504040204" pitchFamily="50" charset="-128"/>
                <a:ea typeface="Meiryo UI" panose="020B0604030504040204" pitchFamily="50" charset="-128"/>
              </a:rPr>
              <a:t>謹啓　先生方におかれましては益々ご清祥のこととお慶び申し上げます。</a:t>
            </a:r>
          </a:p>
          <a:p>
            <a:pPr fontAlgn="base">
              <a:spcBef>
                <a:spcPct val="0"/>
              </a:spcBef>
              <a:spcAft>
                <a:spcPct val="0"/>
              </a:spcAft>
              <a:defRPr/>
            </a:pPr>
            <a:r>
              <a:rPr lang="ja-JP" altLang="en-US" sz="1000" dirty="0">
                <a:solidFill>
                  <a:prstClr val="black"/>
                </a:solidFill>
                <a:latin typeface="Meiryo UI" panose="020B0604030504040204" pitchFamily="50" charset="-128"/>
                <a:ea typeface="Meiryo UI" panose="020B0604030504040204" pitchFamily="50" charset="-128"/>
              </a:rPr>
              <a:t>さてこの度、「第</a:t>
            </a:r>
            <a:r>
              <a:rPr lang="en-US" altLang="ja-JP" sz="1000" dirty="0">
                <a:solidFill>
                  <a:prstClr val="black"/>
                </a:solidFill>
                <a:latin typeface="Meiryo UI" panose="020B0604030504040204" pitchFamily="50" charset="-128"/>
                <a:ea typeface="Meiryo UI" panose="020B0604030504040204" pitchFamily="50" charset="-128"/>
              </a:rPr>
              <a:t>102</a:t>
            </a:r>
            <a:r>
              <a:rPr lang="ja-JP" altLang="en-US" sz="1000" dirty="0">
                <a:solidFill>
                  <a:prstClr val="black"/>
                </a:solidFill>
                <a:latin typeface="Meiryo UI" panose="020B0604030504040204" pitchFamily="50" charset="-128"/>
                <a:ea typeface="Meiryo UI" panose="020B0604030504040204" pitchFamily="50" charset="-128"/>
              </a:rPr>
              <a:t>回西宮地域医療連携セミナー</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を開催することとなりました。</a:t>
            </a:r>
            <a:endParaRPr lang="en-US" altLang="ja-JP" sz="10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defRPr/>
            </a:pPr>
            <a:r>
              <a:rPr lang="ja-JP" altLang="en-US" sz="1000" dirty="0">
                <a:solidFill>
                  <a:prstClr val="black"/>
                </a:solidFill>
                <a:latin typeface="Meiryo UI" panose="020B0604030504040204" pitchFamily="50" charset="-128"/>
                <a:ea typeface="Meiryo UI" panose="020B0604030504040204" pitchFamily="50" charset="-128"/>
              </a:rPr>
              <a:t>当セミナーは、日常診療のお役に立てるよう臨床における最新情報の交換とともに医療連携を深めることを目的としておます。</a:t>
            </a:r>
            <a:endParaRPr lang="en-US" altLang="ja-JP" sz="10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defRPr/>
            </a:pPr>
            <a:r>
              <a:rPr lang="ja-JP" altLang="en-US" sz="1000" dirty="0">
                <a:solidFill>
                  <a:prstClr val="black"/>
                </a:solidFill>
                <a:latin typeface="Meiryo UI" panose="020B0604030504040204" pitchFamily="50" charset="-128"/>
                <a:ea typeface="Meiryo UI" panose="020B0604030504040204" pitchFamily="50" charset="-128"/>
              </a:rPr>
              <a:t>何卒、本会の趣旨をご理解いただき、ご出席賜りたくご案内申し上げます。　　　　謹白</a:t>
            </a:r>
          </a:p>
        </p:txBody>
      </p:sp>
      <p:sp>
        <p:nvSpPr>
          <p:cNvPr id="9220" name="Text Box 24">
            <a:extLst>
              <a:ext uri="{FF2B5EF4-FFF2-40B4-BE49-F238E27FC236}">
                <a16:creationId xmlns:a16="http://schemas.microsoft.com/office/drawing/2014/main" id="{DA63DE50-D047-4517-AE1B-A93FD8CFA54F}"/>
              </a:ext>
            </a:extLst>
          </p:cNvPr>
          <p:cNvSpPr txBox="1">
            <a:spLocks noChangeArrowheads="1"/>
          </p:cNvSpPr>
          <p:nvPr/>
        </p:nvSpPr>
        <p:spPr bwMode="auto">
          <a:xfrm>
            <a:off x="368300" y="1785939"/>
            <a:ext cx="6116638" cy="954107"/>
          </a:xfrm>
          <a:prstGeom prst="rect">
            <a:avLst/>
          </a:prstGeom>
          <a:ln>
            <a:solidFill>
              <a:schemeClr val="accent4">
                <a:lumMod val="60000"/>
                <a:lumOff val="40000"/>
              </a:schemeClr>
            </a:solidFill>
            <a:headEnd/>
            <a:tailEnd/>
          </a:ln>
        </p:spPr>
        <p:style>
          <a:lnRef idx="2">
            <a:schemeClr val="accent3"/>
          </a:lnRef>
          <a:fillRef idx="1">
            <a:schemeClr val="lt1"/>
          </a:fillRef>
          <a:effectRef idx="0">
            <a:schemeClr val="accent3"/>
          </a:effectRef>
          <a:fontRef idx="minor">
            <a:schemeClr val="dk1"/>
          </a:fontRef>
        </p:style>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defRPr/>
            </a:pPr>
            <a:r>
              <a:rPr lang="ja-JP" altLang="en-US" sz="800" dirty="0">
                <a:solidFill>
                  <a:prstClr val="black"/>
                </a:solidFill>
                <a:latin typeface="メイリオ" panose="020B0604030504040204" pitchFamily="50" charset="-128"/>
                <a:ea typeface="メイリオ"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rPr>
              <a:t>日時：　</a:t>
            </a:r>
            <a:r>
              <a:rPr lang="en-US" altLang="ja-JP" dirty="0">
                <a:solidFill>
                  <a:prstClr val="black"/>
                </a:solidFill>
                <a:latin typeface="Meiryo UI" panose="020B0604030504040204" pitchFamily="50" charset="-128"/>
                <a:ea typeface="Meiryo UI" panose="020B0604030504040204" pitchFamily="50" charset="-128"/>
              </a:rPr>
              <a:t>2022</a:t>
            </a:r>
            <a:r>
              <a:rPr lang="ja-JP" altLang="en-US" dirty="0">
                <a:solidFill>
                  <a:prstClr val="black"/>
                </a:solidFill>
                <a:latin typeface="Meiryo UI" panose="020B0604030504040204" pitchFamily="50" charset="-128"/>
                <a:ea typeface="Meiryo UI" panose="020B0604030504040204" pitchFamily="50" charset="-128"/>
              </a:rPr>
              <a:t>年</a:t>
            </a:r>
            <a:r>
              <a:rPr lang="en-US" altLang="ja-JP" sz="2000" dirty="0">
                <a:solidFill>
                  <a:prstClr val="black"/>
                </a:solidFill>
                <a:latin typeface="Meiryo UI" panose="020B0604030504040204" pitchFamily="50" charset="-128"/>
                <a:ea typeface="Meiryo UI" panose="020B0604030504040204" pitchFamily="50" charset="-128"/>
              </a:rPr>
              <a:t>10</a:t>
            </a:r>
            <a:r>
              <a:rPr lang="ja-JP" altLang="en-US" dirty="0">
                <a:solidFill>
                  <a:prstClr val="black"/>
                </a:solidFill>
                <a:latin typeface="Meiryo UI" panose="020B0604030504040204" pitchFamily="50" charset="-128"/>
                <a:ea typeface="Meiryo UI" panose="020B0604030504040204" pitchFamily="50" charset="-128"/>
              </a:rPr>
              <a:t>月</a:t>
            </a:r>
            <a:r>
              <a:rPr lang="en-US" altLang="ja-JP" sz="2000" dirty="0">
                <a:solidFill>
                  <a:prstClr val="black"/>
                </a:solidFill>
                <a:latin typeface="Meiryo UI" panose="020B0604030504040204" pitchFamily="50" charset="-128"/>
                <a:ea typeface="Meiryo UI" panose="020B0604030504040204" pitchFamily="50" charset="-128"/>
              </a:rPr>
              <a:t>27</a:t>
            </a:r>
            <a:r>
              <a:rPr lang="ja-JP" altLang="en-US" dirty="0">
                <a:solidFill>
                  <a:prstClr val="black"/>
                </a:solidFill>
                <a:latin typeface="Meiryo UI" panose="020B0604030504040204" pitchFamily="50" charset="-128"/>
                <a:ea typeface="Meiryo UI" panose="020B0604030504040204" pitchFamily="50" charset="-128"/>
              </a:rPr>
              <a:t>日（木）</a:t>
            </a:r>
            <a:r>
              <a:rPr lang="en-US" altLang="ja-JP" sz="2000" dirty="0">
                <a:solidFill>
                  <a:prstClr val="black"/>
                </a:solidFill>
                <a:latin typeface="Meiryo UI" panose="020B0604030504040204" pitchFamily="50" charset="-128"/>
                <a:ea typeface="Meiryo UI" panose="020B0604030504040204" pitchFamily="50" charset="-128"/>
              </a:rPr>
              <a:t>17:50</a:t>
            </a:r>
            <a:r>
              <a:rPr lang="ja-JP" altLang="en-US" sz="2000" dirty="0">
                <a:solidFill>
                  <a:prstClr val="black"/>
                </a:solidFill>
                <a:latin typeface="Meiryo UI" panose="020B0604030504040204" pitchFamily="50" charset="-128"/>
                <a:ea typeface="Meiryo UI" panose="020B0604030504040204" pitchFamily="50" charset="-128"/>
              </a:rPr>
              <a:t>～</a:t>
            </a:r>
            <a:r>
              <a:rPr lang="en-US" altLang="ja-JP" sz="2000" dirty="0">
                <a:solidFill>
                  <a:prstClr val="black"/>
                </a:solidFill>
                <a:latin typeface="Meiryo UI" panose="020B0604030504040204" pitchFamily="50" charset="-128"/>
                <a:ea typeface="Meiryo UI" panose="020B0604030504040204" pitchFamily="50" charset="-128"/>
              </a:rPr>
              <a:t>20:00</a:t>
            </a:r>
            <a:endParaRPr lang="en-US" altLang="ja-JP"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defRPr/>
            </a:pPr>
            <a:r>
              <a:rPr lang="ja-JP" altLang="en-US" dirty="0">
                <a:solidFill>
                  <a:prstClr val="black"/>
                </a:solidFill>
                <a:latin typeface="Meiryo UI" panose="020B0604030504040204" pitchFamily="50" charset="-128"/>
                <a:ea typeface="Meiryo UI" panose="020B0604030504040204" pitchFamily="50" charset="-128"/>
              </a:rPr>
              <a:t> 場所：　西宮市立中央病院　</a:t>
            </a:r>
            <a:r>
              <a:rPr lang="en-US" altLang="ja-JP" dirty="0">
                <a:solidFill>
                  <a:prstClr val="black"/>
                </a:solidFill>
                <a:latin typeface="Meiryo UI" panose="020B0604030504040204" pitchFamily="50" charset="-128"/>
                <a:ea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rPr>
              <a:t>階　講義室</a:t>
            </a:r>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ハイブリッド開催）</a:t>
            </a:r>
            <a:endParaRPr lang="en-US" altLang="ja-JP"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defRPr/>
            </a:pPr>
            <a:r>
              <a:rPr lang="ja-JP" altLang="en-US" dirty="0">
                <a:solidFill>
                  <a:prstClr val="black"/>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兵庫県西宮市林田町</a:t>
            </a:r>
            <a:r>
              <a:rPr lang="en-US" altLang="ja-JP" sz="1400" dirty="0">
                <a:solidFill>
                  <a:prstClr val="black"/>
                </a:solidFill>
                <a:latin typeface="Meiryo UI" panose="020B0604030504040204" pitchFamily="50" charset="-128"/>
                <a:ea typeface="Meiryo UI" panose="020B0604030504040204" pitchFamily="50" charset="-128"/>
              </a:rPr>
              <a:t>8-24</a:t>
            </a:r>
            <a:r>
              <a:rPr lang="ja-JP" altLang="en-US" sz="1400" dirty="0">
                <a:solidFill>
                  <a:prstClr val="black"/>
                </a:solidFill>
                <a:latin typeface="Meiryo UI" panose="020B0604030504040204" pitchFamily="50" charset="-128"/>
                <a:ea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rPr>
              <a:t>0798-64-1515</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D8895BEF-6900-43FC-B8A6-5B8EDBB64731}"/>
              </a:ext>
            </a:extLst>
          </p:cNvPr>
          <p:cNvSpPr/>
          <p:nvPr/>
        </p:nvSpPr>
        <p:spPr>
          <a:xfrm>
            <a:off x="965202" y="3114678"/>
            <a:ext cx="4927600" cy="415925"/>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prstClr val="black"/>
                </a:solidFill>
                <a:latin typeface="HGP創英角ｺﾞｼｯｸUB" pitchFamily="50" charset="-128"/>
                <a:ea typeface="HGP創英角ｺﾞｼｯｸUB" pitchFamily="50" charset="-128"/>
              </a:rPr>
              <a:t>　 </a:t>
            </a:r>
            <a:endParaRPr lang="en-US" altLang="ja-JP" sz="1400" dirty="0">
              <a:solidFill>
                <a:prstClr val="black"/>
              </a:solidFill>
              <a:latin typeface="HGP創英角ｺﾞｼｯｸUB" pitchFamily="50" charset="-128"/>
              <a:ea typeface="HGP創英角ｺﾞｼｯｸUB" pitchFamily="50" charset="-128"/>
            </a:endParaRPr>
          </a:p>
        </p:txBody>
      </p:sp>
      <p:sp>
        <p:nvSpPr>
          <p:cNvPr id="18441" name="テキスト ボックス 20">
            <a:extLst>
              <a:ext uri="{FF2B5EF4-FFF2-40B4-BE49-F238E27FC236}">
                <a16:creationId xmlns:a16="http://schemas.microsoft.com/office/drawing/2014/main" id="{FD2B47A9-7472-4BD7-A11D-99D0E5E6275D}"/>
              </a:ext>
            </a:extLst>
          </p:cNvPr>
          <p:cNvSpPr txBox="1">
            <a:spLocks noChangeArrowheads="1"/>
          </p:cNvSpPr>
          <p:nvPr/>
        </p:nvSpPr>
        <p:spPr bwMode="auto">
          <a:xfrm>
            <a:off x="-1588" y="2792413"/>
            <a:ext cx="6858001" cy="5416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50"/>
              </a:spcBef>
              <a:buClr>
                <a:schemeClr val="accent1"/>
              </a:buClr>
              <a:buSzPct val="80000"/>
              <a:buFont typeface="Wingdings 3" panose="05040102010807070707" pitchFamily="18" charset="2"/>
              <a:buChar char=""/>
              <a:defRPr kumimoji="1" sz="1300">
                <a:solidFill>
                  <a:srgbClr val="404040"/>
                </a:solidFill>
                <a:latin typeface="Trebuchet MS" panose="020B0603020202020204" pitchFamily="34" charset="0"/>
                <a:ea typeface="メイリオ" panose="020B0604030504040204" pitchFamily="50" charset="-128"/>
              </a:defRPr>
            </a:lvl1pPr>
            <a:lvl2pPr marL="742950" indent="-285750">
              <a:spcBef>
                <a:spcPts val="750"/>
              </a:spcBef>
              <a:buClr>
                <a:schemeClr val="accent1"/>
              </a:buClr>
              <a:buSzPct val="80000"/>
              <a:buFont typeface="Wingdings 3" panose="05040102010807070707" pitchFamily="18" charset="2"/>
              <a:buChar char=""/>
              <a:defRPr kumimoji="1" sz="1200">
                <a:solidFill>
                  <a:srgbClr val="404040"/>
                </a:solidFill>
                <a:latin typeface="Trebuchet MS" panose="020B0603020202020204" pitchFamily="34" charset="0"/>
                <a:ea typeface="メイリオ" panose="020B0604030504040204" pitchFamily="50" charset="-128"/>
              </a:defRPr>
            </a:lvl2pPr>
            <a:lvl3pPr marL="1143000" indent="-228600">
              <a:spcBef>
                <a:spcPts val="750"/>
              </a:spcBef>
              <a:buClr>
                <a:schemeClr val="accent1"/>
              </a:buClr>
              <a:buSzPct val="80000"/>
              <a:buFont typeface="Wingdings 3" panose="05040102010807070707" pitchFamily="18" charset="2"/>
              <a:buChar char=""/>
              <a:defRPr kumimoji="1" sz="1000">
                <a:solidFill>
                  <a:srgbClr val="404040"/>
                </a:solidFill>
                <a:latin typeface="Trebuchet MS" panose="020B0603020202020204" pitchFamily="34" charset="0"/>
                <a:ea typeface="メイリオ" panose="020B0604030504040204" pitchFamily="50" charset="-128"/>
              </a:defRPr>
            </a:lvl3pPr>
            <a:lvl4pPr marL="1600200" indent="-228600">
              <a:spcBef>
                <a:spcPts val="750"/>
              </a:spcBef>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4pPr>
            <a:lvl5pPr marL="2057400" indent="-228600">
              <a:spcBef>
                <a:spcPts val="750"/>
              </a:spcBef>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5pPr>
            <a:lvl6pPr marL="2514600" indent="-228600" eaLnBrk="0" fontAlgn="base" hangingPunct="0">
              <a:spcBef>
                <a:spcPts val="750"/>
              </a:spcBef>
              <a:spcAft>
                <a:spcPct val="0"/>
              </a:spcAft>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6pPr>
            <a:lvl7pPr marL="2971800" indent="-228600" eaLnBrk="0" fontAlgn="base" hangingPunct="0">
              <a:spcBef>
                <a:spcPts val="750"/>
              </a:spcBef>
              <a:spcAft>
                <a:spcPct val="0"/>
              </a:spcAft>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7pPr>
            <a:lvl8pPr marL="3429000" indent="-228600" eaLnBrk="0" fontAlgn="base" hangingPunct="0">
              <a:spcBef>
                <a:spcPts val="750"/>
              </a:spcBef>
              <a:spcAft>
                <a:spcPct val="0"/>
              </a:spcAft>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8pPr>
            <a:lvl9pPr marL="3886200" indent="-228600" eaLnBrk="0" fontAlgn="base" hangingPunct="0">
              <a:spcBef>
                <a:spcPts val="750"/>
              </a:spcBef>
              <a:spcAft>
                <a:spcPct val="0"/>
              </a:spcAft>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9pPr>
          </a:lstStyle>
          <a:p>
            <a:pPr fontAlgn="base">
              <a:spcBef>
                <a:spcPct val="0"/>
              </a:spcBef>
              <a:spcAft>
                <a:spcPct val="0"/>
              </a:spcAft>
              <a:buClrTx/>
              <a:buSzTx/>
              <a:buNone/>
            </a:pPr>
            <a:r>
              <a:rPr lang="en-US" altLang="ja-JP" sz="1800" dirty="0">
                <a:solidFill>
                  <a:prstClr val="black"/>
                </a:solidFill>
                <a:latin typeface="Meiryo UI" panose="020B0604030504040204" pitchFamily="50" charset="-128"/>
                <a:ea typeface="Meiryo UI" panose="020B0604030504040204" pitchFamily="50" charset="-128"/>
              </a:rPr>
              <a:t>【</a:t>
            </a:r>
            <a:r>
              <a:rPr lang="ja-JP" altLang="en-US" sz="1800" dirty="0">
                <a:solidFill>
                  <a:prstClr val="black"/>
                </a:solidFill>
                <a:latin typeface="Meiryo UI" panose="020B0604030504040204" pitchFamily="50" charset="-128"/>
                <a:ea typeface="Meiryo UI" panose="020B0604030504040204" pitchFamily="50" charset="-128"/>
              </a:rPr>
              <a:t>情報提供</a:t>
            </a:r>
            <a:r>
              <a:rPr lang="en-US" altLang="ja-JP" sz="1800" dirty="0">
                <a:solidFill>
                  <a:prstClr val="black"/>
                </a:solidFill>
                <a:latin typeface="Meiryo UI" panose="020B0604030504040204" pitchFamily="50" charset="-128"/>
                <a:ea typeface="Meiryo UI" panose="020B0604030504040204" pitchFamily="50" charset="-128"/>
              </a:rPr>
              <a:t>】17:50</a:t>
            </a:r>
            <a:r>
              <a:rPr lang="ja-JP" altLang="en-US" sz="1800" dirty="0">
                <a:solidFill>
                  <a:prstClr val="black"/>
                </a:solidFill>
                <a:latin typeface="Meiryo UI" panose="020B0604030504040204" pitchFamily="50" charset="-128"/>
                <a:ea typeface="Meiryo UI" panose="020B0604030504040204" pitchFamily="50" charset="-128"/>
              </a:rPr>
              <a:t>～</a:t>
            </a:r>
            <a:r>
              <a:rPr lang="en-US" altLang="ja-JP" sz="1800" dirty="0">
                <a:solidFill>
                  <a:prstClr val="black"/>
                </a:solidFill>
                <a:latin typeface="Meiryo UI" panose="020B0604030504040204" pitchFamily="50" charset="-128"/>
                <a:ea typeface="Meiryo UI" panose="020B0604030504040204" pitchFamily="50" charset="-128"/>
              </a:rPr>
              <a:t>18:00</a:t>
            </a:r>
          </a:p>
          <a:p>
            <a:pPr algn="ctr" fontAlgn="base">
              <a:spcBef>
                <a:spcPct val="0"/>
              </a:spcBef>
              <a:spcAft>
                <a:spcPct val="0"/>
              </a:spcAft>
              <a:buClrTx/>
              <a:buSzTx/>
              <a:buNone/>
            </a:pPr>
            <a:endParaRPr lang="en-US" altLang="ja-JP" sz="301"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buClrTx/>
              <a:buSzTx/>
              <a:buNone/>
            </a:pPr>
            <a:r>
              <a:rPr lang="ja-JP" altLang="en-US" dirty="0">
                <a:solidFill>
                  <a:prstClr val="black"/>
                </a:solidFill>
                <a:latin typeface="Meiryo UI" panose="020B0604030504040204" pitchFamily="50" charset="-128"/>
                <a:ea typeface="Meiryo UI" panose="020B0604030504040204" pitchFamily="50" charset="-128"/>
              </a:rPr>
              <a:t>　　</a:t>
            </a:r>
            <a:r>
              <a:rPr lang="en-US" altLang="ja-JP" b="1" dirty="0">
                <a:solidFill>
                  <a:prstClr val="black"/>
                </a:solidFill>
                <a:latin typeface="Meiryo UI" panose="020B0604030504040204" pitchFamily="50" charset="-128"/>
                <a:ea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rPr>
              <a:t>帝人の</a:t>
            </a:r>
            <a:r>
              <a:rPr lang="en-US" altLang="ja-JP" b="1" dirty="0">
                <a:solidFill>
                  <a:prstClr val="black"/>
                </a:solidFill>
                <a:latin typeface="Meiryo UI" panose="020B0604030504040204" pitchFamily="50" charset="-128"/>
                <a:ea typeface="Meiryo UI" panose="020B0604030504040204" pitchFamily="50" charset="-128"/>
              </a:rPr>
              <a:t>CPAP</a:t>
            </a:r>
            <a:r>
              <a:rPr lang="ja-JP" altLang="en-US" b="1" dirty="0">
                <a:solidFill>
                  <a:prstClr val="black"/>
                </a:solidFill>
                <a:latin typeface="Meiryo UI" panose="020B0604030504040204" pitchFamily="50" charset="-128"/>
                <a:ea typeface="Meiryo UI" panose="020B0604030504040204" pitchFamily="50" charset="-128"/>
              </a:rPr>
              <a:t>カスタマーサポートについて</a:t>
            </a:r>
            <a:r>
              <a:rPr lang="en-US" altLang="ja-JP" b="1" dirty="0">
                <a:solidFill>
                  <a:prstClr val="black"/>
                </a:solidFill>
                <a:latin typeface="Meiryo UI" panose="020B0604030504040204" pitchFamily="50" charset="-128"/>
                <a:ea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rPr>
              <a:t>　　　　　　　　                帝人ヘルスケア株式会社</a:t>
            </a:r>
            <a:endParaRPr lang="en-US" altLang="ja-JP" dirty="0">
              <a:solidFill>
                <a:prstClr val="black"/>
              </a:solidFill>
              <a:latin typeface="Meiryo UI" panose="020B0604030504040204" pitchFamily="50" charset="-128"/>
              <a:ea typeface="Meiryo UI" panose="020B0604030504040204" pitchFamily="50" charset="-128"/>
            </a:endParaRPr>
          </a:p>
          <a:p>
            <a:pPr algn="ctr" fontAlgn="base">
              <a:spcBef>
                <a:spcPct val="0"/>
              </a:spcBef>
              <a:spcAft>
                <a:spcPct val="0"/>
              </a:spcAft>
              <a:buClrTx/>
              <a:buSzTx/>
              <a:buNone/>
            </a:pPr>
            <a:endParaRPr lang="en-US" altLang="ja-JP" sz="11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buClrTx/>
              <a:buSzTx/>
              <a:buNone/>
            </a:pPr>
            <a:r>
              <a:rPr lang="en-US" altLang="ja-JP" sz="1800" dirty="0">
                <a:solidFill>
                  <a:prstClr val="black"/>
                </a:solidFill>
                <a:latin typeface="Meiryo UI" panose="020B0604030504040204" pitchFamily="50" charset="-128"/>
                <a:ea typeface="Meiryo UI" panose="020B0604030504040204" pitchFamily="50" charset="-128"/>
              </a:rPr>
              <a:t>【</a:t>
            </a:r>
            <a:r>
              <a:rPr lang="ja-JP" altLang="en-US" sz="1800" dirty="0">
                <a:solidFill>
                  <a:prstClr val="black"/>
                </a:solidFill>
                <a:latin typeface="Meiryo UI" panose="020B0604030504040204" pitchFamily="50" charset="-128"/>
                <a:ea typeface="Meiryo UI" panose="020B0604030504040204" pitchFamily="50" charset="-128"/>
              </a:rPr>
              <a:t>症例提示</a:t>
            </a:r>
            <a:r>
              <a:rPr lang="en-US" altLang="ja-JP" sz="1800" dirty="0">
                <a:solidFill>
                  <a:prstClr val="black"/>
                </a:solidFill>
                <a:latin typeface="Meiryo UI" panose="020B0604030504040204" pitchFamily="50" charset="-128"/>
                <a:ea typeface="Meiryo UI" panose="020B0604030504040204" pitchFamily="50" charset="-128"/>
              </a:rPr>
              <a:t>】18:00</a:t>
            </a:r>
            <a:r>
              <a:rPr lang="ja-JP" altLang="en-US" sz="1800" dirty="0">
                <a:solidFill>
                  <a:prstClr val="black"/>
                </a:solidFill>
                <a:latin typeface="Meiryo UI" panose="020B0604030504040204" pitchFamily="50" charset="-128"/>
                <a:ea typeface="Meiryo UI" panose="020B0604030504040204" pitchFamily="50" charset="-128"/>
              </a:rPr>
              <a:t>～</a:t>
            </a:r>
            <a:r>
              <a:rPr lang="en-US" altLang="ja-JP" sz="1800" dirty="0">
                <a:solidFill>
                  <a:prstClr val="black"/>
                </a:solidFill>
                <a:latin typeface="Meiryo UI" panose="020B0604030504040204" pitchFamily="50" charset="-128"/>
                <a:ea typeface="Meiryo UI" panose="020B0604030504040204" pitchFamily="50" charset="-128"/>
              </a:rPr>
              <a:t>19:00</a:t>
            </a:r>
          </a:p>
          <a:p>
            <a:pPr fontAlgn="base">
              <a:spcBef>
                <a:spcPct val="0"/>
              </a:spcBef>
              <a:spcAft>
                <a:spcPct val="0"/>
              </a:spcAft>
              <a:buClrTx/>
              <a:buSzTx/>
              <a:buNone/>
            </a:pPr>
            <a:r>
              <a:rPr lang="ja-JP" altLang="en-US" sz="1800" dirty="0">
                <a:solidFill>
                  <a:prstClr val="black"/>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座長：西宮市立中央病院　呼吸器内科部長　山口　統彦　先生</a:t>
            </a:r>
            <a:endParaRPr lang="en-US" altLang="ja-JP" sz="14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buClrTx/>
              <a:buSzTx/>
              <a:buNone/>
            </a:pPr>
            <a:endParaRPr lang="en-US" altLang="ja-JP" sz="6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buClrTx/>
              <a:buSzTx/>
              <a:buNone/>
            </a:pPr>
            <a:r>
              <a:rPr lang="ja-JP" altLang="en-US" sz="800" dirty="0">
                <a:solidFill>
                  <a:prstClr val="black"/>
                </a:solidFill>
                <a:latin typeface="Meiryo UI" panose="020B0604030504040204" pitchFamily="50" charset="-128"/>
                <a:ea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rPr>
              <a:t>1.</a:t>
            </a: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新型コロナウイルス肺炎罹患時に</a:t>
            </a:r>
            <a:endParaRPr lang="en-US" altLang="ja-JP" sz="1600" b="1"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buClrTx/>
              <a:buSzTx/>
              <a:buNone/>
            </a:pPr>
            <a:r>
              <a:rPr lang="en-US" altLang="ja-JP" sz="1600" b="1" dirty="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ステロイド抵抗性の好酸球増多症を呈した</a:t>
            </a:r>
            <a:r>
              <a:rPr lang="en-US" altLang="ja-JP" sz="1600" b="1" dirty="0">
                <a:solidFill>
                  <a:prstClr val="black"/>
                </a:solidFill>
                <a:latin typeface="Meiryo UI" panose="020B0604030504040204" pitchFamily="50" charset="-128"/>
                <a:ea typeface="Meiryo UI" panose="020B0604030504040204" pitchFamily="50" charset="-128"/>
              </a:rPr>
              <a:t>1</a:t>
            </a:r>
            <a:r>
              <a:rPr lang="ja-JP" altLang="en-US" sz="1600" b="1" dirty="0">
                <a:solidFill>
                  <a:prstClr val="black"/>
                </a:solidFill>
                <a:latin typeface="Meiryo UI" panose="020B0604030504040204" pitchFamily="50" charset="-128"/>
                <a:ea typeface="Meiryo UI" panose="020B0604030504040204" pitchFamily="50" charset="-128"/>
              </a:rPr>
              <a:t>症例</a:t>
            </a:r>
            <a:r>
              <a:rPr lang="en-US" altLang="ja-JP" sz="1600" b="1" dirty="0">
                <a:solidFill>
                  <a:prstClr val="black"/>
                </a:solidFill>
                <a:latin typeface="Meiryo UI" panose="020B0604030504040204" pitchFamily="50" charset="-128"/>
                <a:ea typeface="Meiryo UI" panose="020B0604030504040204" pitchFamily="50" charset="-128"/>
              </a:rPr>
              <a:t>』</a:t>
            </a:r>
          </a:p>
          <a:p>
            <a:pPr algn="r" fontAlgn="base">
              <a:spcBef>
                <a:spcPct val="0"/>
              </a:spcBef>
              <a:spcAft>
                <a:spcPct val="0"/>
              </a:spcAft>
              <a:buClrTx/>
              <a:buSzTx/>
              <a:buNone/>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800" dirty="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西宮市立中央病院　</a:t>
            </a:r>
            <a:r>
              <a:rPr lang="zh-CN" altLang="en-US" sz="1200" dirty="0">
                <a:solidFill>
                  <a:prstClr val="black"/>
                </a:solidFill>
                <a:latin typeface="Meiryo UI" panose="020B0604030504040204" pitchFamily="50" charset="-128"/>
                <a:ea typeface="Meiryo UI" panose="020B0604030504040204" pitchFamily="50" charset="-128"/>
              </a:rPr>
              <a:t>初期研修医</a:t>
            </a:r>
            <a:r>
              <a:rPr lang="ja-JP" altLang="en-US" sz="1200" dirty="0">
                <a:solidFill>
                  <a:prstClr val="black"/>
                </a:solidFill>
                <a:latin typeface="Meiryo UI" panose="020B0604030504040204" pitchFamily="50" charset="-128"/>
                <a:ea typeface="Meiryo UI" panose="020B0604030504040204" pitchFamily="50" charset="-128"/>
              </a:rPr>
              <a:t>　　　西岡　祥子　先生　　　　　　　　　　　　　　　　　　　　　（日本医師会生涯教育講座</a:t>
            </a:r>
            <a:r>
              <a:rPr lang="en-US" altLang="ja-JP" sz="1200" dirty="0">
                <a:solidFill>
                  <a:prstClr val="black"/>
                </a:solidFill>
                <a:latin typeface="Meiryo UI" panose="020B0604030504040204" pitchFamily="50" charset="-128"/>
                <a:ea typeface="Meiryo UI" panose="020B0604030504040204" pitchFamily="50" charset="-128"/>
              </a:rPr>
              <a:t>0.5</a:t>
            </a:r>
            <a:r>
              <a:rPr lang="ja-JP" altLang="en-US" sz="1200" dirty="0">
                <a:solidFill>
                  <a:prstClr val="black"/>
                </a:solidFill>
                <a:latin typeface="Meiryo UI" panose="020B0604030504040204" pitchFamily="50" charset="-128"/>
                <a:ea typeface="Meiryo UI" panose="020B0604030504040204" pitchFamily="50" charset="-128"/>
              </a:rPr>
              <a:t>単位　</a:t>
            </a:r>
            <a:r>
              <a:rPr lang="en-US" altLang="ja-JP" sz="1200" dirty="0">
                <a:solidFill>
                  <a:prstClr val="black"/>
                </a:solidFill>
                <a:latin typeface="Meiryo UI" panose="020B0604030504040204" pitchFamily="50" charset="-128"/>
                <a:ea typeface="Meiryo UI" panose="020B0604030504040204" pitchFamily="50" charset="-128"/>
              </a:rPr>
              <a:t>CC:8</a:t>
            </a:r>
            <a:r>
              <a:rPr lang="ja-JP" altLang="en-US" sz="1200" dirty="0">
                <a:solidFill>
                  <a:prstClr val="black"/>
                </a:solidFill>
                <a:latin typeface="Meiryo UI" panose="020B0604030504040204" pitchFamily="50" charset="-128"/>
                <a:ea typeface="Meiryo UI" panose="020B0604030504040204" pitchFamily="50" charset="-128"/>
              </a:rPr>
              <a:t>　感染対策）</a:t>
            </a:r>
            <a:endParaRPr lang="en-US" altLang="ja-JP" sz="12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buClrTx/>
              <a:buSzTx/>
              <a:buNone/>
            </a:pPr>
            <a:endParaRPr lang="en-US" altLang="ja-JP" sz="16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buClrTx/>
              <a:buSzTx/>
              <a:buNone/>
            </a:pPr>
            <a:r>
              <a:rPr lang="ja-JP" altLang="en-US" sz="1600" dirty="0">
                <a:solidFill>
                  <a:prstClr val="black"/>
                </a:solidFill>
                <a:latin typeface="Meiryo UI" panose="020B0604030504040204" pitchFamily="50" charset="-128"/>
                <a:ea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rPr>
              <a:t>2.</a:t>
            </a: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比較的小さな胸腺癌の２例</a:t>
            </a:r>
            <a:r>
              <a:rPr lang="en-US" altLang="ja-JP" sz="1600" b="1" dirty="0">
                <a:solidFill>
                  <a:prstClr val="black"/>
                </a:solidFill>
                <a:latin typeface="Meiryo UI" panose="020B0604030504040204" pitchFamily="50" charset="-128"/>
                <a:ea typeface="Meiryo UI" panose="020B0604030504040204" pitchFamily="50" charset="-128"/>
              </a:rPr>
              <a:t>』</a:t>
            </a:r>
          </a:p>
          <a:p>
            <a:pPr algn="r" fontAlgn="base">
              <a:spcBef>
                <a:spcPct val="0"/>
              </a:spcBef>
              <a:spcAft>
                <a:spcPct val="0"/>
              </a:spcAft>
              <a:buClrTx/>
              <a:buSzTx/>
              <a:buNone/>
            </a:pPr>
            <a:r>
              <a:rPr lang="ja-JP" altLang="en-US" sz="18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西宮市立中央病院　呼吸器外科医師　松田　崚佑　先生</a:t>
            </a:r>
            <a:endParaRPr lang="en-US" altLang="ja-JP" sz="1200" dirty="0">
              <a:solidFill>
                <a:prstClr val="black"/>
              </a:solidFill>
              <a:latin typeface="Meiryo UI" panose="020B0604030504040204" pitchFamily="50" charset="-128"/>
              <a:ea typeface="Meiryo UI" panose="020B0604030504040204" pitchFamily="50" charset="-128"/>
            </a:endParaRPr>
          </a:p>
          <a:p>
            <a:pPr algn="r" fontAlgn="base">
              <a:spcBef>
                <a:spcPct val="0"/>
              </a:spcBef>
              <a:spcAft>
                <a:spcPct val="0"/>
              </a:spcAft>
              <a:buClrTx/>
              <a:buSzTx/>
              <a:buNone/>
            </a:pPr>
            <a:r>
              <a:rPr lang="ja-JP" altLang="en-US" sz="800" dirty="0">
                <a:solidFill>
                  <a:prstClr val="black"/>
                </a:solidFill>
                <a:latin typeface="Meiryo UI" panose="020B0604030504040204" pitchFamily="50" charset="-128"/>
                <a:ea typeface="Meiryo UI" panose="020B0604030504040204" pitchFamily="50" charset="-128"/>
              </a:rPr>
              <a:t>　　　　　</a:t>
            </a:r>
            <a:r>
              <a:rPr lang="en-US" altLang="ja-JP" sz="800" dirty="0">
                <a:solidFill>
                  <a:prstClr val="black"/>
                </a:solidFill>
                <a:latin typeface="Meiryo UI" panose="020B0604030504040204" pitchFamily="50" charset="-128"/>
                <a:ea typeface="Meiryo UI" panose="020B0604030504040204" pitchFamily="50" charset="-128"/>
              </a:rPr>
              <a:t>  </a:t>
            </a:r>
            <a:r>
              <a:rPr lang="zh-TW" altLang="en-US" sz="1200" dirty="0">
                <a:solidFill>
                  <a:prstClr val="black"/>
                </a:solidFill>
                <a:latin typeface="Meiryo UI" panose="020B0604030504040204" pitchFamily="50" charset="-128"/>
                <a:ea typeface="Meiryo UI" panose="020B0604030504040204" pitchFamily="50" charset="-128"/>
              </a:rPr>
              <a:t>（日本医師会生涯教育講座</a:t>
            </a:r>
            <a:r>
              <a:rPr lang="en-US" altLang="zh-TW" sz="1200" dirty="0">
                <a:solidFill>
                  <a:prstClr val="black"/>
                </a:solidFill>
                <a:latin typeface="Meiryo UI" panose="020B0604030504040204" pitchFamily="50" charset="-128"/>
                <a:ea typeface="Meiryo UI" panose="020B0604030504040204" pitchFamily="50" charset="-128"/>
              </a:rPr>
              <a:t>0.5</a:t>
            </a:r>
            <a:r>
              <a:rPr lang="zh-TW" altLang="en-US" sz="1200" dirty="0">
                <a:solidFill>
                  <a:prstClr val="black"/>
                </a:solidFill>
                <a:latin typeface="Meiryo UI" panose="020B0604030504040204" pitchFamily="50" charset="-128"/>
                <a:ea typeface="Meiryo UI" panose="020B0604030504040204" pitchFamily="50" charset="-128"/>
              </a:rPr>
              <a:t>単位　</a:t>
            </a:r>
            <a:r>
              <a:rPr lang="en-US" altLang="zh-TW" sz="1200" dirty="0">
                <a:solidFill>
                  <a:prstClr val="black"/>
                </a:solidFill>
                <a:latin typeface="Meiryo UI" panose="020B0604030504040204" pitchFamily="50" charset="-128"/>
                <a:ea typeface="Meiryo UI" panose="020B0604030504040204" pitchFamily="50" charset="-128"/>
              </a:rPr>
              <a:t>CC:45</a:t>
            </a:r>
            <a:r>
              <a:rPr lang="ja-JP" altLang="en-US" sz="1200" dirty="0">
                <a:solidFill>
                  <a:prstClr val="black"/>
                </a:solidFill>
                <a:latin typeface="Meiryo UI" panose="020B0604030504040204" pitchFamily="50" charset="-128"/>
                <a:ea typeface="Meiryo UI" panose="020B0604030504040204" pitchFamily="50" charset="-128"/>
              </a:rPr>
              <a:t>　呼吸困難</a:t>
            </a:r>
            <a:r>
              <a:rPr lang="zh-TW"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algn="ctr" eaLnBrk="0" fontAlgn="base" hangingPunct="0">
              <a:spcBef>
                <a:spcPct val="0"/>
              </a:spcBef>
              <a:spcAft>
                <a:spcPct val="0"/>
              </a:spcAft>
              <a:buClrTx/>
              <a:buSzTx/>
              <a:buNone/>
            </a:pPr>
            <a:endParaRPr lang="en-US" altLang="ja-JP" sz="1200" dirty="0">
              <a:solidFill>
                <a:srgbClr val="000000"/>
              </a:solidFill>
              <a:latin typeface="Meiryo UI" panose="020B0604030504040204" pitchFamily="50" charset="-128"/>
              <a:ea typeface="Meiryo UI" panose="020B0604030504040204" pitchFamily="50" charset="-128"/>
            </a:endParaRPr>
          </a:p>
          <a:p>
            <a:pPr eaLnBrk="0" fontAlgn="base" hangingPunct="0">
              <a:spcBef>
                <a:spcPct val="0"/>
              </a:spcBef>
              <a:spcAft>
                <a:spcPct val="0"/>
              </a:spcAft>
              <a:buClrTx/>
              <a:buSzTx/>
              <a:buNone/>
            </a:pPr>
            <a:r>
              <a:rPr lang="en-US" altLang="ja-JP" sz="1800" dirty="0">
                <a:solidFill>
                  <a:prstClr val="black"/>
                </a:solidFill>
                <a:latin typeface="Meiryo UI" panose="020B0604030504040204" pitchFamily="50" charset="-128"/>
                <a:ea typeface="Meiryo UI" panose="020B0604030504040204" pitchFamily="50" charset="-128"/>
              </a:rPr>
              <a:t>【</a:t>
            </a:r>
            <a:r>
              <a:rPr lang="ja-JP" altLang="en-US" sz="1800" dirty="0">
                <a:solidFill>
                  <a:prstClr val="black"/>
                </a:solidFill>
                <a:latin typeface="Meiryo UI" panose="020B0604030504040204" pitchFamily="50" charset="-128"/>
                <a:ea typeface="Meiryo UI" panose="020B0604030504040204" pitchFamily="50" charset="-128"/>
              </a:rPr>
              <a:t>特別講演</a:t>
            </a:r>
            <a:r>
              <a:rPr lang="en-US" altLang="ja-JP" sz="1800" dirty="0">
                <a:solidFill>
                  <a:prstClr val="black"/>
                </a:solidFill>
                <a:latin typeface="Meiryo UI" panose="020B0604030504040204" pitchFamily="50" charset="-128"/>
                <a:ea typeface="Meiryo UI" panose="020B0604030504040204" pitchFamily="50" charset="-128"/>
              </a:rPr>
              <a:t>】19:00</a:t>
            </a:r>
            <a:r>
              <a:rPr lang="ja-JP" altLang="en-US" sz="1800" dirty="0">
                <a:solidFill>
                  <a:prstClr val="black"/>
                </a:solidFill>
                <a:latin typeface="Meiryo UI" panose="020B0604030504040204" pitchFamily="50" charset="-128"/>
                <a:ea typeface="Meiryo UI" panose="020B0604030504040204" pitchFamily="50" charset="-128"/>
              </a:rPr>
              <a:t>～</a:t>
            </a:r>
            <a:r>
              <a:rPr lang="en-US" altLang="ja-JP" sz="1800" dirty="0">
                <a:solidFill>
                  <a:prstClr val="black"/>
                </a:solidFill>
                <a:latin typeface="Meiryo UI" panose="020B0604030504040204" pitchFamily="50" charset="-128"/>
                <a:ea typeface="Meiryo UI" panose="020B0604030504040204" pitchFamily="50" charset="-128"/>
              </a:rPr>
              <a:t>20:00</a:t>
            </a:r>
            <a:endParaRPr lang="en-US" altLang="ja-JP" sz="7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buClrTx/>
              <a:buSzTx/>
              <a:buNone/>
            </a:pPr>
            <a:r>
              <a:rPr lang="ja-JP" altLang="en-US" sz="1400" dirty="0">
                <a:solidFill>
                  <a:srgbClr val="1B62B7"/>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座長：西宮市立中央病院　</a:t>
            </a:r>
            <a:r>
              <a:rPr lang="zh-TW" altLang="en-US" sz="1400" dirty="0">
                <a:solidFill>
                  <a:prstClr val="black"/>
                </a:solidFill>
                <a:latin typeface="Meiryo UI" panose="020B0604030504040204" pitchFamily="50" charset="-128"/>
                <a:ea typeface="Meiryo UI" panose="020B0604030504040204" pitchFamily="50" charset="-128"/>
              </a:rPr>
              <a:t>院長　池田 聡之</a:t>
            </a:r>
            <a:r>
              <a:rPr lang="ja-JP" altLang="en-US" sz="1400" dirty="0">
                <a:solidFill>
                  <a:prstClr val="black"/>
                </a:solidFill>
                <a:latin typeface="Meiryo UI" panose="020B0604030504040204" pitchFamily="50" charset="-128"/>
                <a:ea typeface="Meiryo UI" panose="020B0604030504040204" pitchFamily="50" charset="-128"/>
              </a:rPr>
              <a:t>　先生</a:t>
            </a:r>
            <a:r>
              <a:rPr lang="ja-JP" altLang="en-US" sz="1800" dirty="0">
                <a:solidFill>
                  <a:prstClr val="black"/>
                </a:solidFill>
                <a:latin typeface="Meiryo UI" panose="020B0604030504040204" pitchFamily="50" charset="-128"/>
                <a:ea typeface="Meiryo UI" panose="020B0604030504040204" pitchFamily="50" charset="-128"/>
              </a:rPr>
              <a:t>　</a:t>
            </a:r>
            <a:endParaRPr lang="en-US" altLang="ja-JP" sz="301" dirty="0">
              <a:solidFill>
                <a:srgbClr val="0000FF"/>
              </a:solidFill>
              <a:latin typeface="Meiryo UI" panose="020B0604030504040204" pitchFamily="50" charset="-128"/>
              <a:ea typeface="Meiryo UI" panose="020B0604030504040204" pitchFamily="50" charset="-128"/>
            </a:endParaRPr>
          </a:p>
          <a:p>
            <a:pPr eaLnBrk="0" fontAlgn="base" hangingPunct="0">
              <a:spcBef>
                <a:spcPct val="0"/>
              </a:spcBef>
              <a:spcAft>
                <a:spcPct val="0"/>
              </a:spcAft>
              <a:buClrTx/>
              <a:buSzTx/>
              <a:buNone/>
            </a:pPr>
            <a:r>
              <a:rPr lang="ja-JP" altLang="en-US" sz="1800" dirty="0">
                <a:solidFill>
                  <a:srgbClr val="0000FF"/>
                </a:solidFill>
                <a:latin typeface="Meiryo UI" panose="020B0604030504040204" pitchFamily="50" charset="-128"/>
                <a:ea typeface="Meiryo UI" panose="020B0604030504040204" pitchFamily="50" charset="-128"/>
              </a:rPr>
              <a:t>　</a:t>
            </a:r>
            <a:r>
              <a:rPr lang="en-US" altLang="ja-JP" sz="2000" b="1" dirty="0">
                <a:solidFill>
                  <a:prstClr val="black"/>
                </a:solidFill>
                <a:latin typeface="Meiryo UI" panose="020B0604030504040204" pitchFamily="50" charset="-128"/>
                <a:ea typeface="Meiryo UI" panose="020B0604030504040204" pitchFamily="50" charset="-128"/>
              </a:rPr>
              <a:t>『</a:t>
            </a:r>
            <a:r>
              <a:rPr lang="ja-JP" altLang="en-US" sz="2000" b="1" dirty="0">
                <a:solidFill>
                  <a:prstClr val="black"/>
                </a:solidFill>
                <a:latin typeface="Meiryo UI" panose="020B0604030504040204" pitchFamily="50" charset="-128"/>
                <a:ea typeface="Meiryo UI" panose="020B0604030504040204" pitchFamily="50" charset="-128"/>
              </a:rPr>
              <a:t>閉塞性睡眠時無呼吸症候群に</a:t>
            </a:r>
            <a:endParaRPr lang="en-US" altLang="ja-JP" sz="2000" b="1" dirty="0">
              <a:solidFill>
                <a:prstClr val="black"/>
              </a:solidFill>
              <a:latin typeface="Meiryo UI" panose="020B0604030504040204" pitchFamily="50" charset="-128"/>
              <a:ea typeface="Meiryo UI" panose="020B0604030504040204" pitchFamily="50" charset="-128"/>
            </a:endParaRPr>
          </a:p>
          <a:p>
            <a:pPr algn="r" eaLnBrk="0" fontAlgn="base" hangingPunct="0">
              <a:spcBef>
                <a:spcPct val="0"/>
              </a:spcBef>
              <a:spcAft>
                <a:spcPct val="0"/>
              </a:spcAft>
              <a:buClrTx/>
              <a:buSzTx/>
              <a:buNone/>
            </a:pPr>
            <a:r>
              <a:rPr lang="en-US" altLang="ja-JP" sz="2000" b="1" dirty="0">
                <a:solidFill>
                  <a:prstClr val="black"/>
                </a:solidFill>
                <a:latin typeface="Meiryo UI" panose="020B0604030504040204" pitchFamily="50" charset="-128"/>
                <a:ea typeface="Meiryo UI" panose="020B0604030504040204" pitchFamily="50" charset="-128"/>
              </a:rPr>
              <a:t>      CPAP</a:t>
            </a:r>
            <a:r>
              <a:rPr lang="ja-JP" altLang="en-US" sz="2000" b="1" dirty="0">
                <a:solidFill>
                  <a:prstClr val="black"/>
                </a:solidFill>
                <a:latin typeface="Meiryo UI" panose="020B0604030504040204" pitchFamily="50" charset="-128"/>
                <a:ea typeface="Meiryo UI" panose="020B0604030504040204" pitchFamily="50" charset="-128"/>
              </a:rPr>
              <a:t>を処方する際の注意点と</a:t>
            </a:r>
            <a:r>
              <a:rPr lang="en-US" altLang="ja-JP" sz="2000" b="1" dirty="0">
                <a:solidFill>
                  <a:prstClr val="black"/>
                </a:solidFill>
                <a:latin typeface="Meiryo UI" panose="020B0604030504040204" pitchFamily="50" charset="-128"/>
                <a:ea typeface="Meiryo UI" panose="020B0604030504040204" pitchFamily="50" charset="-128"/>
              </a:rPr>
              <a:t>CPAP</a:t>
            </a:r>
            <a:r>
              <a:rPr lang="ja-JP" altLang="en-US" sz="2000" b="1" dirty="0">
                <a:solidFill>
                  <a:prstClr val="black"/>
                </a:solidFill>
                <a:latin typeface="Meiryo UI" panose="020B0604030504040204" pitchFamily="50" charset="-128"/>
                <a:ea typeface="Meiryo UI" panose="020B0604030504040204" pitchFamily="50" charset="-128"/>
              </a:rPr>
              <a:t>長期管理の</a:t>
            </a:r>
            <a:r>
              <a:rPr lang="en-US" altLang="ja-JP" sz="2000" b="1" dirty="0">
                <a:solidFill>
                  <a:prstClr val="black"/>
                </a:solidFill>
                <a:latin typeface="Meiryo UI" panose="020B0604030504040204" pitchFamily="50" charset="-128"/>
                <a:ea typeface="Meiryo UI" panose="020B0604030504040204" pitchFamily="50" charset="-128"/>
              </a:rPr>
              <a:t>Tips』   </a:t>
            </a:r>
            <a:r>
              <a:rPr lang="ja-JP" altLang="en-US" sz="2000" b="1" dirty="0">
                <a:solidFill>
                  <a:srgbClr val="0000FF"/>
                </a:solidFill>
                <a:latin typeface="Meiryo UI" panose="020B0604030504040204" pitchFamily="50" charset="-128"/>
                <a:ea typeface="Meiryo UI" panose="020B0604030504040204" pitchFamily="50" charset="-128"/>
              </a:rPr>
              <a:t>　   </a:t>
            </a:r>
            <a:r>
              <a:rPr lang="zh-CN" altLang="en-US" sz="1500" dirty="0">
                <a:solidFill>
                  <a:prstClr val="black"/>
                </a:solidFill>
                <a:latin typeface="Meiryo UI" panose="020B0604030504040204" pitchFamily="50" charset="-128"/>
                <a:ea typeface="Meiryo UI" panose="020B0604030504040204" pitchFamily="50" charset="-128"/>
              </a:rPr>
              <a:t>奈良県立医科大学</a:t>
            </a:r>
            <a:r>
              <a:rPr lang="ja-JP" altLang="en-US" sz="1500" dirty="0">
                <a:solidFill>
                  <a:prstClr val="black"/>
                </a:solidFill>
                <a:latin typeface="Meiryo UI" panose="020B0604030504040204" pitchFamily="50" charset="-128"/>
                <a:ea typeface="Meiryo UI" panose="020B0604030504040204" pitchFamily="50" charset="-128"/>
              </a:rPr>
              <a:t>　</a:t>
            </a:r>
            <a:r>
              <a:rPr lang="zh-CN" altLang="en-US" sz="1500" dirty="0">
                <a:solidFill>
                  <a:prstClr val="black"/>
                </a:solidFill>
                <a:latin typeface="Meiryo UI" panose="020B0604030504040204" pitchFamily="50" charset="-128"/>
                <a:ea typeface="Meiryo UI" panose="020B0604030504040204" pitchFamily="50" charset="-128"/>
              </a:rPr>
              <a:t>呼吸器内科学講座</a:t>
            </a:r>
            <a:r>
              <a:rPr lang="ja-JP" altLang="en-US" sz="1500" dirty="0">
                <a:solidFill>
                  <a:prstClr val="black"/>
                </a:solidFill>
                <a:latin typeface="Meiryo UI" panose="020B0604030504040204" pitchFamily="50" charset="-128"/>
                <a:ea typeface="Meiryo UI" panose="020B0604030504040204" pitchFamily="50" charset="-128"/>
              </a:rPr>
              <a:t>　准教授</a:t>
            </a:r>
            <a:r>
              <a:rPr lang="zh-CN" altLang="en-US" sz="1500" dirty="0">
                <a:solidFill>
                  <a:prstClr val="black"/>
                </a:solidFill>
                <a:latin typeface="Meiryo UI" panose="020B0604030504040204" pitchFamily="50" charset="-128"/>
                <a:ea typeface="Meiryo UI" panose="020B0604030504040204" pitchFamily="50" charset="-128"/>
              </a:rPr>
              <a:t>　　山内　基雄　先生</a:t>
            </a:r>
            <a:endParaRPr lang="en-US" altLang="zh-CN" sz="1500" dirty="0">
              <a:solidFill>
                <a:prstClr val="black"/>
              </a:solidFill>
              <a:latin typeface="Meiryo UI" panose="020B0604030504040204" pitchFamily="50" charset="-128"/>
              <a:ea typeface="Meiryo UI" panose="020B0604030504040204" pitchFamily="50" charset="-128"/>
            </a:endParaRPr>
          </a:p>
          <a:p>
            <a:pPr algn="r" eaLnBrk="0" fontAlgn="base" hangingPunct="0">
              <a:spcBef>
                <a:spcPct val="0"/>
              </a:spcBef>
              <a:spcAft>
                <a:spcPct val="0"/>
              </a:spcAft>
              <a:buClrTx/>
              <a:buSzTx/>
              <a:buNone/>
            </a:pPr>
            <a:r>
              <a:rPr lang="zh-TW" altLang="en-US" sz="1200" dirty="0">
                <a:solidFill>
                  <a:prstClr val="black"/>
                </a:solidFill>
                <a:latin typeface="Meiryo UI" panose="020B0604030504040204" pitchFamily="50" charset="-128"/>
                <a:ea typeface="Meiryo UI" panose="020B0604030504040204" pitchFamily="50" charset="-128"/>
              </a:rPr>
              <a:t>（日本医師会生涯教育講座</a:t>
            </a:r>
            <a:r>
              <a:rPr lang="en-US" altLang="ja-JP" sz="1200" dirty="0">
                <a:solidFill>
                  <a:prstClr val="black"/>
                </a:solidFill>
                <a:latin typeface="Meiryo UI" panose="020B0604030504040204" pitchFamily="50" charset="-128"/>
                <a:ea typeface="Meiryo UI" panose="020B0604030504040204" pitchFamily="50" charset="-128"/>
              </a:rPr>
              <a:t>1</a:t>
            </a:r>
            <a:r>
              <a:rPr lang="zh-TW" altLang="en-US" sz="1200" dirty="0">
                <a:solidFill>
                  <a:prstClr val="black"/>
                </a:solidFill>
                <a:latin typeface="Meiryo UI" panose="020B0604030504040204" pitchFamily="50" charset="-128"/>
                <a:ea typeface="Meiryo UI" panose="020B0604030504040204" pitchFamily="50" charset="-128"/>
              </a:rPr>
              <a:t>単位　</a:t>
            </a:r>
            <a:r>
              <a:rPr lang="en-US" altLang="zh-TW" sz="1200" dirty="0">
                <a:solidFill>
                  <a:prstClr val="black"/>
                </a:solidFill>
                <a:latin typeface="Meiryo UI" panose="020B0604030504040204" pitchFamily="50" charset="-128"/>
                <a:ea typeface="Meiryo UI" panose="020B0604030504040204" pitchFamily="50" charset="-128"/>
              </a:rPr>
              <a:t>CC:0</a:t>
            </a:r>
            <a:r>
              <a:rPr lang="ja-JP" altLang="en-US" sz="1200" dirty="0">
                <a:solidFill>
                  <a:prstClr val="black"/>
                </a:solidFill>
                <a:latin typeface="Meiryo UI" panose="020B0604030504040204" pitchFamily="50" charset="-128"/>
                <a:ea typeface="Meiryo UI" panose="020B0604030504040204" pitchFamily="50" charset="-128"/>
              </a:rPr>
              <a:t>　最新のﾄﾋﾟｯｸｽ･その他</a:t>
            </a:r>
            <a:r>
              <a:rPr lang="zh-TW" altLang="en-US" sz="1200" dirty="0">
                <a:solidFill>
                  <a:prstClr val="black"/>
                </a:solidFill>
                <a:latin typeface="Meiryo UI" panose="020B0604030504040204" pitchFamily="50" charset="-128"/>
                <a:ea typeface="Meiryo UI" panose="020B0604030504040204" pitchFamily="50" charset="-128"/>
              </a:rPr>
              <a:t>）</a:t>
            </a:r>
            <a:endParaRPr lang="en-US" altLang="zh-TW" sz="1200" dirty="0">
              <a:solidFill>
                <a:prstClr val="black"/>
              </a:solidFill>
              <a:latin typeface="Meiryo UI" panose="020B0604030504040204" pitchFamily="50" charset="-128"/>
              <a:ea typeface="Meiryo UI" panose="020B0604030504040204" pitchFamily="50" charset="-128"/>
            </a:endParaRPr>
          </a:p>
          <a:p>
            <a:pPr algn="ctr" eaLnBrk="0" fontAlgn="base" hangingPunct="0">
              <a:spcBef>
                <a:spcPct val="0"/>
              </a:spcBef>
              <a:spcAft>
                <a:spcPct val="0"/>
              </a:spcAft>
              <a:buClrTx/>
              <a:buSzTx/>
              <a:buNone/>
            </a:pPr>
            <a:r>
              <a:rPr lang="ja-JP" altLang="en-US" sz="2000" dirty="0">
                <a:solidFill>
                  <a:prstClr val="black"/>
                </a:solidFill>
                <a:latin typeface="Meiryo UI" panose="020B0604030504040204" pitchFamily="50" charset="-128"/>
                <a:ea typeface="Meiryo UI" panose="020B0604030504040204" pitchFamily="50" charset="-128"/>
              </a:rPr>
              <a:t>　</a:t>
            </a:r>
            <a:endParaRPr lang="en-US" altLang="ja-JP" sz="2000" dirty="0">
              <a:solidFill>
                <a:prstClr val="black"/>
              </a:solidFill>
              <a:latin typeface="Meiryo UI" panose="020B0604030504040204" pitchFamily="50" charset="-128"/>
              <a:ea typeface="Meiryo UI" panose="020B0604030504040204" pitchFamily="50" charset="-128"/>
            </a:endParaRPr>
          </a:p>
        </p:txBody>
      </p:sp>
      <p:sp>
        <p:nvSpPr>
          <p:cNvPr id="18442" name="Text Box 17">
            <a:extLst>
              <a:ext uri="{FF2B5EF4-FFF2-40B4-BE49-F238E27FC236}">
                <a16:creationId xmlns:a16="http://schemas.microsoft.com/office/drawing/2014/main" id="{BCAA3571-524D-4DCE-A8A5-54FC457C344D}"/>
              </a:ext>
            </a:extLst>
          </p:cNvPr>
          <p:cNvSpPr txBox="1">
            <a:spLocks noChangeArrowheads="1"/>
          </p:cNvSpPr>
          <p:nvPr/>
        </p:nvSpPr>
        <p:spPr bwMode="auto">
          <a:xfrm>
            <a:off x="168275" y="8067676"/>
            <a:ext cx="6516688" cy="721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50"/>
              </a:spcBef>
              <a:buClr>
                <a:schemeClr val="accent1"/>
              </a:buClr>
              <a:buSzPct val="80000"/>
              <a:buFont typeface="Wingdings 3" panose="05040102010807070707" pitchFamily="18" charset="2"/>
              <a:buChar char=""/>
              <a:defRPr kumimoji="1" sz="1300">
                <a:solidFill>
                  <a:srgbClr val="404040"/>
                </a:solidFill>
                <a:latin typeface="Trebuchet MS" panose="020B0603020202020204" pitchFamily="34" charset="0"/>
                <a:ea typeface="メイリオ" panose="020B0604030504040204" pitchFamily="50" charset="-128"/>
              </a:defRPr>
            </a:lvl1pPr>
            <a:lvl2pPr marL="742950" indent="-285750">
              <a:spcBef>
                <a:spcPts val="750"/>
              </a:spcBef>
              <a:buClr>
                <a:schemeClr val="accent1"/>
              </a:buClr>
              <a:buSzPct val="80000"/>
              <a:buFont typeface="Wingdings 3" panose="05040102010807070707" pitchFamily="18" charset="2"/>
              <a:buChar char=""/>
              <a:defRPr kumimoji="1" sz="1200">
                <a:solidFill>
                  <a:srgbClr val="404040"/>
                </a:solidFill>
                <a:latin typeface="Trebuchet MS" panose="020B0603020202020204" pitchFamily="34" charset="0"/>
                <a:ea typeface="メイリオ" panose="020B0604030504040204" pitchFamily="50" charset="-128"/>
              </a:defRPr>
            </a:lvl2pPr>
            <a:lvl3pPr marL="1143000" indent="-228600">
              <a:spcBef>
                <a:spcPts val="750"/>
              </a:spcBef>
              <a:buClr>
                <a:schemeClr val="accent1"/>
              </a:buClr>
              <a:buSzPct val="80000"/>
              <a:buFont typeface="Wingdings 3" panose="05040102010807070707" pitchFamily="18" charset="2"/>
              <a:buChar char=""/>
              <a:defRPr kumimoji="1" sz="1000">
                <a:solidFill>
                  <a:srgbClr val="404040"/>
                </a:solidFill>
                <a:latin typeface="Trebuchet MS" panose="020B0603020202020204" pitchFamily="34" charset="0"/>
                <a:ea typeface="メイリオ" panose="020B0604030504040204" pitchFamily="50" charset="-128"/>
              </a:defRPr>
            </a:lvl3pPr>
            <a:lvl4pPr marL="1600200" indent="-228600">
              <a:spcBef>
                <a:spcPts val="750"/>
              </a:spcBef>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4pPr>
            <a:lvl5pPr marL="2057400" indent="-228600">
              <a:spcBef>
                <a:spcPts val="750"/>
              </a:spcBef>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5pPr>
            <a:lvl6pPr marL="2514600" indent="-228600" eaLnBrk="0" fontAlgn="base" hangingPunct="0">
              <a:spcBef>
                <a:spcPts val="750"/>
              </a:spcBef>
              <a:spcAft>
                <a:spcPct val="0"/>
              </a:spcAft>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6pPr>
            <a:lvl7pPr marL="2971800" indent="-228600" eaLnBrk="0" fontAlgn="base" hangingPunct="0">
              <a:spcBef>
                <a:spcPts val="750"/>
              </a:spcBef>
              <a:spcAft>
                <a:spcPct val="0"/>
              </a:spcAft>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7pPr>
            <a:lvl8pPr marL="3429000" indent="-228600" eaLnBrk="0" fontAlgn="base" hangingPunct="0">
              <a:spcBef>
                <a:spcPts val="750"/>
              </a:spcBef>
              <a:spcAft>
                <a:spcPct val="0"/>
              </a:spcAft>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8pPr>
            <a:lvl9pPr marL="3886200" indent="-228600" eaLnBrk="0" fontAlgn="base" hangingPunct="0">
              <a:spcBef>
                <a:spcPts val="750"/>
              </a:spcBef>
              <a:spcAft>
                <a:spcPct val="0"/>
              </a:spcAft>
              <a:buClr>
                <a:schemeClr val="accent1"/>
              </a:buClr>
              <a:buSzPct val="80000"/>
              <a:buFont typeface="Wingdings 3" panose="05040102010807070707" pitchFamily="18" charset="2"/>
              <a:buChar char=""/>
              <a:defRPr kumimoji="1" sz="900">
                <a:solidFill>
                  <a:srgbClr val="404040"/>
                </a:solidFill>
                <a:latin typeface="Trebuchet MS" panose="020B0603020202020204" pitchFamily="34" charset="0"/>
                <a:ea typeface="メイリオ" panose="020B0604030504040204" pitchFamily="50" charset="-128"/>
              </a:defRPr>
            </a:lvl9pPr>
          </a:lstStyle>
          <a:p>
            <a:pPr fontAlgn="base">
              <a:lnSpc>
                <a:spcPct val="50000"/>
              </a:lnSpc>
              <a:spcBef>
                <a:spcPct val="50000"/>
              </a:spcBef>
              <a:spcAft>
                <a:spcPct val="0"/>
              </a:spcAft>
              <a:buClrTx/>
              <a:buSzTx/>
              <a:buNone/>
            </a:pP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当セミナーは日本医師会生涯教育講座に認定されております。</a:t>
            </a:r>
            <a:endParaRPr lang="en-US" altLang="ja-JP" sz="900" dirty="0">
              <a:solidFill>
                <a:prstClr val="black"/>
              </a:solidFill>
              <a:latin typeface="Meiryo UI" panose="020B0604030504040204" pitchFamily="50" charset="-128"/>
              <a:ea typeface="Meiryo UI" panose="020B0604030504040204" pitchFamily="50" charset="-128"/>
            </a:endParaRPr>
          </a:p>
          <a:p>
            <a:pPr fontAlgn="base">
              <a:lnSpc>
                <a:spcPct val="50000"/>
              </a:lnSpc>
              <a:spcBef>
                <a:spcPct val="50000"/>
              </a:spcBef>
              <a:spcAft>
                <a:spcPct val="0"/>
              </a:spcAft>
              <a:buClrTx/>
              <a:buSzTx/>
              <a:buNone/>
            </a:pP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当日はご参加頂いた確認のため、ご施設名・ご芳名のご記帳をお願い申し上げます。</a:t>
            </a:r>
            <a:endParaRPr lang="en-US" altLang="ja-JP" sz="900" dirty="0">
              <a:solidFill>
                <a:prstClr val="black"/>
              </a:solidFill>
              <a:latin typeface="Meiryo UI" panose="020B0604030504040204" pitchFamily="50" charset="-128"/>
              <a:ea typeface="Meiryo UI" panose="020B0604030504040204" pitchFamily="50" charset="-128"/>
            </a:endParaRPr>
          </a:p>
          <a:p>
            <a:pPr fontAlgn="base">
              <a:lnSpc>
                <a:spcPct val="50000"/>
              </a:lnSpc>
              <a:spcBef>
                <a:spcPct val="50000"/>
              </a:spcBef>
              <a:spcAft>
                <a:spcPct val="0"/>
              </a:spcAft>
              <a:buClrTx/>
              <a:buSzTx/>
              <a:buNone/>
            </a:pPr>
            <a:r>
              <a:rPr lang="ja-JP" altLang="en-US" sz="900" dirty="0">
                <a:solidFill>
                  <a:prstClr val="black"/>
                </a:solidFill>
                <a:latin typeface="Meiryo UI" panose="020B0604030504040204" pitchFamily="50" charset="-128"/>
                <a:ea typeface="Meiryo UI" panose="020B0604030504040204" pitchFamily="50" charset="-128"/>
              </a:rPr>
              <a:t>　　 尚、ご記帳頂いたご施設名・ご芳名は医学・薬学に関する情報提供のために利用させて頂くことがございます。</a:t>
            </a:r>
            <a:endParaRPr lang="en-US" altLang="ja-JP" sz="900" dirty="0">
              <a:solidFill>
                <a:prstClr val="black"/>
              </a:solidFill>
              <a:latin typeface="Meiryo UI" panose="020B0604030504040204" pitchFamily="50" charset="-128"/>
              <a:ea typeface="Meiryo UI" panose="020B0604030504040204" pitchFamily="50" charset="-128"/>
            </a:endParaRPr>
          </a:p>
          <a:p>
            <a:pPr fontAlgn="base">
              <a:lnSpc>
                <a:spcPct val="50000"/>
              </a:lnSpc>
              <a:spcBef>
                <a:spcPct val="50000"/>
              </a:spcBef>
              <a:spcAft>
                <a:spcPct val="0"/>
              </a:spcAft>
              <a:buClrTx/>
              <a:buSzTx/>
              <a:buNone/>
            </a:pPr>
            <a:r>
              <a:rPr lang="ja-JP" altLang="en-US" sz="900" dirty="0">
                <a:solidFill>
                  <a:prstClr val="black"/>
                </a:solidFill>
                <a:latin typeface="Meiryo UI" panose="020B0604030504040204" pitchFamily="50" charset="-128"/>
                <a:ea typeface="Meiryo UI" panose="020B0604030504040204" pitchFamily="50" charset="-128"/>
              </a:rPr>
              <a:t>＊　会費として、</a:t>
            </a:r>
            <a:r>
              <a:rPr lang="en-US" altLang="ja-JP" sz="900" dirty="0">
                <a:solidFill>
                  <a:prstClr val="black"/>
                </a:solidFill>
                <a:latin typeface="Meiryo UI" panose="020B0604030504040204" pitchFamily="50" charset="-128"/>
                <a:ea typeface="Meiryo UI" panose="020B0604030504040204" pitchFamily="50" charset="-128"/>
              </a:rPr>
              <a:t>100</a:t>
            </a:r>
            <a:r>
              <a:rPr lang="ja-JP" altLang="en-US" sz="900" dirty="0">
                <a:solidFill>
                  <a:prstClr val="black"/>
                </a:solidFill>
                <a:latin typeface="Meiryo UI" panose="020B0604030504040204" pitchFamily="50" charset="-128"/>
                <a:ea typeface="Meiryo UI" panose="020B0604030504040204" pitchFamily="50" charset="-128"/>
              </a:rPr>
              <a:t>円を徴収させていただきます。</a:t>
            </a:r>
            <a:endParaRPr lang="en-US" altLang="ja-JP" sz="900" dirty="0">
              <a:solidFill>
                <a:prstClr val="black"/>
              </a:solidFill>
              <a:latin typeface="Meiryo UI" panose="020B0604030504040204" pitchFamily="50" charset="-128"/>
              <a:ea typeface="Meiryo UI" panose="020B0604030504040204" pitchFamily="50" charset="-128"/>
            </a:endParaRPr>
          </a:p>
          <a:p>
            <a:pPr fontAlgn="base">
              <a:lnSpc>
                <a:spcPct val="50000"/>
              </a:lnSpc>
              <a:spcBef>
                <a:spcPct val="50000"/>
              </a:spcBef>
              <a:spcAft>
                <a:spcPct val="0"/>
              </a:spcAft>
              <a:buClrTx/>
              <a:buSzTx/>
              <a:buNone/>
            </a:pPr>
            <a:r>
              <a:rPr lang="ja-JP" altLang="en-US" sz="900" dirty="0">
                <a:solidFill>
                  <a:prstClr val="black"/>
                </a:solidFill>
                <a:latin typeface="Meiryo UI" panose="020B0604030504040204" pitchFamily="50" charset="-128"/>
                <a:ea typeface="Meiryo UI" panose="020B0604030504040204" pitchFamily="50" charset="-128"/>
              </a:rPr>
              <a:t>＊　お飲み物をご準備しております。</a:t>
            </a:r>
          </a:p>
        </p:txBody>
      </p:sp>
      <p:sp>
        <p:nvSpPr>
          <p:cNvPr id="9224" name="正方形/長方形 24">
            <a:extLst>
              <a:ext uri="{FF2B5EF4-FFF2-40B4-BE49-F238E27FC236}">
                <a16:creationId xmlns:a16="http://schemas.microsoft.com/office/drawing/2014/main" id="{D4AA1C48-E8D7-45CB-8AD6-F7C5D724B335}"/>
              </a:ext>
            </a:extLst>
          </p:cNvPr>
          <p:cNvSpPr>
            <a:spLocks noChangeArrowheads="1"/>
          </p:cNvSpPr>
          <p:nvPr/>
        </p:nvSpPr>
        <p:spPr bwMode="auto">
          <a:xfrm>
            <a:off x="-1588" y="8907463"/>
            <a:ext cx="6858001" cy="492443"/>
          </a:xfrm>
          <a:prstGeom prst="rect">
            <a:avLst/>
          </a:prstGeom>
          <a:noFill/>
          <a:ln>
            <a:noFill/>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base">
              <a:spcBef>
                <a:spcPct val="0"/>
              </a:spcBef>
              <a:spcAft>
                <a:spcPct val="0"/>
              </a:spcAft>
              <a:defRPr/>
            </a:pPr>
            <a:r>
              <a:rPr lang="ja-JP" altLang="en-US" sz="1300" dirty="0">
                <a:solidFill>
                  <a:prstClr val="black"/>
                </a:solidFill>
                <a:latin typeface="メイリオ" panose="020B0604030504040204" pitchFamily="50" charset="-128"/>
                <a:ea typeface="メイリオ" panose="020B0604030504040204" pitchFamily="50" charset="-128"/>
              </a:rPr>
              <a:t>共催：西宮地域医療連携セミナー　西宮市医師会外科医会　</a:t>
            </a:r>
            <a:endParaRPr lang="en-US" altLang="ja-JP" sz="1300" dirty="0">
              <a:solidFill>
                <a:prstClr val="black"/>
              </a:solidFill>
              <a:latin typeface="メイリオ" panose="020B0604030504040204" pitchFamily="50" charset="-128"/>
              <a:ea typeface="メイリオ" panose="020B0604030504040204" pitchFamily="50" charset="-128"/>
            </a:endParaRPr>
          </a:p>
          <a:p>
            <a:pPr algn="ctr" fontAlgn="base">
              <a:spcBef>
                <a:spcPct val="0"/>
              </a:spcBef>
              <a:spcAft>
                <a:spcPct val="0"/>
              </a:spcAft>
              <a:defRPr/>
            </a:pPr>
            <a:r>
              <a:rPr lang="en-US" altLang="ja-JP" sz="1300" dirty="0">
                <a:solidFill>
                  <a:prstClr val="black"/>
                </a:solidFill>
                <a:latin typeface="メイリオ" panose="020B0604030504040204" pitchFamily="50" charset="-128"/>
                <a:ea typeface="メイリオ" panose="020B0604030504040204" pitchFamily="50" charset="-128"/>
              </a:rPr>
              <a:t> </a:t>
            </a:r>
            <a:r>
              <a:rPr lang="ja-JP" altLang="en-US" sz="1300" dirty="0">
                <a:solidFill>
                  <a:prstClr val="black"/>
                </a:solidFill>
                <a:latin typeface="メイリオ" panose="020B0604030504040204" pitchFamily="50" charset="-128"/>
                <a:ea typeface="メイリオ" panose="020B0604030504040204" pitchFamily="50" charset="-128"/>
              </a:rPr>
              <a:t>帝人ファーマ株式会社</a:t>
            </a:r>
            <a:r>
              <a:rPr lang="en-US" altLang="ja-JP" sz="1300" dirty="0">
                <a:solidFill>
                  <a:prstClr val="black"/>
                </a:solidFill>
                <a:latin typeface="メイリオ" panose="020B0604030504040204" pitchFamily="50" charset="-128"/>
                <a:ea typeface="メイリオ" panose="020B0604030504040204" pitchFamily="50" charset="-128"/>
              </a:rPr>
              <a:t>/</a:t>
            </a:r>
            <a:r>
              <a:rPr lang="ja-JP" altLang="en-US" sz="1300" dirty="0">
                <a:solidFill>
                  <a:prstClr val="black"/>
                </a:solidFill>
                <a:latin typeface="メイリオ" panose="020B0604030504040204" pitchFamily="50" charset="-128"/>
                <a:ea typeface="メイリオ" panose="020B0604030504040204" pitchFamily="50" charset="-128"/>
              </a:rPr>
              <a:t>帝人ヘルスケア株式会社</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
            <a:ext cx="6858000" cy="9905999"/>
          </a:xfrm>
          <a:prstGeom prst="rect">
            <a:avLst/>
          </a:prstGeom>
          <a:solidFill>
            <a:srgbClr val="0594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889" y="513717"/>
            <a:ext cx="6485021" cy="9241677"/>
          </a:xfrm>
          <a:prstGeom prst="rect">
            <a:avLst/>
          </a:prstGeom>
          <a:effectLst>
            <a:outerShdw blurRad="50800" dist="38100" dir="2700000" algn="tl" rotWithShape="0">
              <a:prstClr val="black">
                <a:alpha val="40000"/>
              </a:prstClr>
            </a:outerShdw>
          </a:effectLst>
        </p:spPr>
      </p:pic>
      <p:grpSp>
        <p:nvGrpSpPr>
          <p:cNvPr id="76" name="グループ化 75"/>
          <p:cNvGrpSpPr/>
          <p:nvPr/>
        </p:nvGrpSpPr>
        <p:grpSpPr>
          <a:xfrm>
            <a:off x="419269" y="5417459"/>
            <a:ext cx="2655030" cy="307777"/>
            <a:chOff x="510896" y="3913547"/>
            <a:chExt cx="2655030" cy="307777"/>
          </a:xfrm>
        </p:grpSpPr>
        <p:sp>
          <p:nvSpPr>
            <p:cNvPr id="77" name="テキスト ボックス 15"/>
            <p:cNvSpPr txBox="1">
              <a:spLocks noChangeArrowheads="1"/>
            </p:cNvSpPr>
            <p:nvPr/>
          </p:nvSpPr>
          <p:spPr bwMode="auto">
            <a:xfrm>
              <a:off x="510896" y="3939826"/>
              <a:ext cx="216024" cy="253916"/>
            </a:xfrm>
            <a:prstGeom prst="rect">
              <a:avLst/>
            </a:prstGeom>
            <a:solidFill>
              <a:srgbClr val="4472C4">
                <a:lumMod val="75000"/>
              </a:srgbClr>
            </a:solidFill>
            <a:ln w="9525">
              <a:noFill/>
              <a:miter lim="800000"/>
              <a:headEnd/>
              <a:tailEnd/>
            </a:ln>
          </p:spPr>
          <p:txBody>
            <a:bodyPr wrap="square">
              <a:spAutoFit/>
            </a:bodyPr>
            <a:lstStyle/>
            <a:p>
              <a:pPr algn="ctr">
                <a:defRPr/>
              </a:pPr>
              <a:r>
                <a:rPr kumimoji="0" lang="ja-JP" altLang="en-US" sz="1050" b="1" kern="0" dirty="0">
                  <a:solidFill>
                    <a:srgbClr val="FFFFFF"/>
                  </a:solidFill>
                  <a:latin typeface="Meiryo UI" panose="020B0604030504040204" pitchFamily="50" charset="-128"/>
                  <a:ea typeface="Meiryo UI" panose="020B0604030504040204" pitchFamily="50" charset="-128"/>
                </a:rPr>
                <a:t>３</a:t>
              </a:r>
            </a:p>
          </p:txBody>
        </p:sp>
        <p:sp>
          <p:nvSpPr>
            <p:cNvPr id="78" name="正方形/長方形 77"/>
            <p:cNvSpPr/>
            <p:nvPr/>
          </p:nvSpPr>
          <p:spPr>
            <a:xfrm>
              <a:off x="741864" y="3913547"/>
              <a:ext cx="2424062" cy="307777"/>
            </a:xfrm>
            <a:prstGeom prst="rect">
              <a:avLst/>
            </a:prstGeom>
          </p:spPr>
          <p:txBody>
            <a:bodyPr wrap="none">
              <a:spAutoFit/>
            </a:bodyPr>
            <a:lstStyle/>
            <a:p>
              <a:pPr>
                <a:defRPr/>
              </a:pPr>
              <a:r>
                <a:rPr kumimoji="0" lang="en-US" altLang="ja-JP" sz="1400" b="1" kern="0" dirty="0">
                  <a:solidFill>
                    <a:prstClr val="black">
                      <a:lumMod val="95000"/>
                      <a:lumOff val="5000"/>
                    </a:prstClr>
                  </a:solidFill>
                  <a:latin typeface="Meiryo UI" panose="020B0604030504040204" pitchFamily="50" charset="-128"/>
                  <a:ea typeface="Meiryo UI" panose="020B0604030504040204" pitchFamily="50" charset="-128"/>
                </a:rPr>
                <a:t>Zoom Meeting</a:t>
              </a:r>
              <a:r>
                <a:rPr kumimoji="0" lang="ja-JP" altLang="en-US" sz="1400" b="1" kern="0" dirty="0">
                  <a:solidFill>
                    <a:prstClr val="black">
                      <a:lumMod val="95000"/>
                      <a:lumOff val="5000"/>
                    </a:prstClr>
                  </a:solidFill>
                  <a:latin typeface="Meiryo UI" panose="020B0604030504040204" pitchFamily="50" charset="-128"/>
                  <a:ea typeface="Meiryo UI" panose="020B0604030504040204" pitchFamily="50" charset="-128"/>
                </a:rPr>
                <a:t>の</a:t>
              </a:r>
              <a:r>
                <a:rPr kumimoji="0" lang="ja-JP" altLang="en-US" sz="1400" b="1" kern="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操作方法</a:t>
              </a:r>
              <a:endParaRPr kumimoji="0" lang="en-US" altLang="ja-JP" sz="1400" b="1" kern="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grpSp>
      <p:pic>
        <p:nvPicPr>
          <p:cNvPr id="80" name="図 79"/>
          <p:cNvPicPr>
            <a:picLocks noChangeAspect="1"/>
          </p:cNvPicPr>
          <p:nvPr/>
        </p:nvPicPr>
        <p:blipFill>
          <a:blip r:embed="rId4"/>
          <a:stretch>
            <a:fillRect/>
          </a:stretch>
        </p:blipFill>
        <p:spPr>
          <a:xfrm>
            <a:off x="421598" y="5753105"/>
            <a:ext cx="3778978" cy="2029493"/>
          </a:xfrm>
          <a:prstGeom prst="rect">
            <a:avLst/>
          </a:prstGeom>
        </p:spPr>
      </p:pic>
      <p:grpSp>
        <p:nvGrpSpPr>
          <p:cNvPr id="81" name="グループ化 80"/>
          <p:cNvGrpSpPr/>
          <p:nvPr/>
        </p:nvGrpSpPr>
        <p:grpSpPr>
          <a:xfrm>
            <a:off x="400613" y="5731021"/>
            <a:ext cx="3799965" cy="2063482"/>
            <a:chOff x="2083512" y="4086049"/>
            <a:chExt cx="3905775" cy="2390203"/>
          </a:xfrm>
        </p:grpSpPr>
        <p:sp>
          <p:nvSpPr>
            <p:cNvPr id="82" name="角丸四角形 81"/>
            <p:cNvSpPr/>
            <p:nvPr/>
          </p:nvSpPr>
          <p:spPr>
            <a:xfrm>
              <a:off x="2083512" y="6305861"/>
              <a:ext cx="538003" cy="170391"/>
            </a:xfrm>
            <a:prstGeom prst="roundRect">
              <a:avLst/>
            </a:prstGeom>
            <a:noFill/>
            <a:ln w="38100" cap="flat" cmpd="sng" algn="ctr">
              <a:solidFill>
                <a:srgbClr val="FF0000"/>
              </a:solidFill>
              <a:prstDash val="solid"/>
              <a:miter lim="800000"/>
            </a:ln>
            <a:effectLst/>
          </p:spPr>
          <p:txBody>
            <a:bodyPr rtlCol="0" anchor="ctr"/>
            <a:lstStyle/>
            <a:p>
              <a:pPr algn="ctr">
                <a:defRPr/>
              </a:pPr>
              <a:endParaRPr kumimoji="0" lang="ja-JP" altLang="en-US" kern="0">
                <a:solidFill>
                  <a:prstClr val="white"/>
                </a:solidFill>
                <a:latin typeface="Meiryo UI" panose="020B0604030504040204" pitchFamily="50" charset="-128"/>
                <a:ea typeface="Meiryo UI" panose="020B0604030504040204" pitchFamily="50" charset="-128"/>
              </a:endParaRPr>
            </a:p>
          </p:txBody>
        </p:sp>
        <p:sp>
          <p:nvSpPr>
            <p:cNvPr id="83" name="角丸四角形 82"/>
            <p:cNvSpPr/>
            <p:nvPr/>
          </p:nvSpPr>
          <p:spPr>
            <a:xfrm>
              <a:off x="5480044" y="4086049"/>
              <a:ext cx="509243" cy="229193"/>
            </a:xfrm>
            <a:prstGeom prst="roundRect">
              <a:avLst/>
            </a:prstGeom>
            <a:noFill/>
            <a:ln w="38100" cap="flat" cmpd="sng" algn="ctr">
              <a:solidFill>
                <a:srgbClr val="FF0000"/>
              </a:solidFill>
              <a:prstDash val="solid"/>
              <a:miter lim="800000"/>
            </a:ln>
            <a:effectLst/>
          </p:spPr>
          <p:txBody>
            <a:bodyPr rtlCol="0" anchor="ctr"/>
            <a:lstStyle/>
            <a:p>
              <a:pPr algn="ctr">
                <a:defRPr/>
              </a:pPr>
              <a:endParaRPr kumimoji="0" lang="ja-JP" altLang="en-US" kern="0">
                <a:solidFill>
                  <a:prstClr val="white"/>
                </a:solidFill>
                <a:latin typeface="Meiryo UI" panose="020B0604030504040204" pitchFamily="50" charset="-128"/>
                <a:ea typeface="Meiryo UI" panose="020B0604030504040204" pitchFamily="50" charset="-128"/>
              </a:endParaRPr>
            </a:p>
          </p:txBody>
        </p:sp>
      </p:grpSp>
      <p:sp>
        <p:nvSpPr>
          <p:cNvPr id="85" name="テキスト ボックス 15"/>
          <p:cNvSpPr txBox="1">
            <a:spLocks noChangeArrowheads="1"/>
          </p:cNvSpPr>
          <p:nvPr/>
        </p:nvSpPr>
        <p:spPr bwMode="auto">
          <a:xfrm>
            <a:off x="404375" y="9210021"/>
            <a:ext cx="216024" cy="253916"/>
          </a:xfrm>
          <a:prstGeom prst="rect">
            <a:avLst/>
          </a:prstGeom>
          <a:solidFill>
            <a:srgbClr val="4472C4">
              <a:lumMod val="75000"/>
            </a:srgbClr>
          </a:solidFill>
          <a:ln w="9525">
            <a:noFill/>
            <a:miter lim="800000"/>
            <a:headEnd/>
            <a:tailEnd/>
          </a:ln>
        </p:spPr>
        <p:txBody>
          <a:bodyPr wrap="square">
            <a:spAutoFit/>
          </a:bodyPr>
          <a:lstStyle/>
          <a:p>
            <a:pPr algn="ctr">
              <a:defRPr/>
            </a:pPr>
            <a:r>
              <a:rPr kumimoji="0" lang="ja-JP" altLang="en-US" sz="1050" b="1" kern="0" dirty="0">
                <a:solidFill>
                  <a:srgbClr val="FFFFFF"/>
                </a:solidFill>
                <a:latin typeface="Meiryo UI" panose="020B0604030504040204" pitchFamily="50" charset="-128"/>
                <a:ea typeface="Meiryo UI" panose="020B0604030504040204" pitchFamily="50" charset="-128"/>
              </a:rPr>
              <a:t>４</a:t>
            </a:r>
          </a:p>
        </p:txBody>
      </p:sp>
      <p:sp>
        <p:nvSpPr>
          <p:cNvPr id="87" name="正方形/長方形 86"/>
          <p:cNvSpPr/>
          <p:nvPr/>
        </p:nvSpPr>
        <p:spPr>
          <a:xfrm>
            <a:off x="641938" y="9183748"/>
            <a:ext cx="2258952" cy="307777"/>
          </a:xfrm>
          <a:prstGeom prst="rect">
            <a:avLst/>
          </a:prstGeom>
        </p:spPr>
        <p:txBody>
          <a:bodyPr wrap="none">
            <a:spAutoFit/>
          </a:bodyPr>
          <a:lstStyle/>
          <a:p>
            <a:pPr>
              <a:defRPr/>
            </a:pPr>
            <a:r>
              <a:rPr kumimoji="0" lang="en-US" altLang="ja-JP" sz="1400" b="1" kern="0" dirty="0">
                <a:solidFill>
                  <a:prstClr val="black">
                    <a:lumMod val="95000"/>
                    <a:lumOff val="5000"/>
                  </a:prstClr>
                </a:solidFill>
                <a:latin typeface="Meiryo UI" panose="020B0604030504040204" pitchFamily="50" charset="-128"/>
                <a:ea typeface="Meiryo UI" panose="020B0604030504040204" pitchFamily="50" charset="-128"/>
              </a:rPr>
              <a:t>Zoom Meeting</a:t>
            </a:r>
            <a:r>
              <a:rPr kumimoji="0" lang="ja-JP" altLang="en-US" sz="1400" b="1" kern="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退室方法</a:t>
            </a:r>
            <a:endParaRPr kumimoji="0" lang="en-US" altLang="ja-JP" sz="1400" b="1" kern="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8" name="正方形/長方形 87"/>
          <p:cNvSpPr/>
          <p:nvPr/>
        </p:nvSpPr>
        <p:spPr>
          <a:xfrm>
            <a:off x="496100" y="9444741"/>
            <a:ext cx="4521355" cy="253916"/>
          </a:xfrm>
          <a:prstGeom prst="rect">
            <a:avLst/>
          </a:prstGeom>
        </p:spPr>
        <p:txBody>
          <a:bodyPr wrap="square">
            <a:spAutoFit/>
          </a:bodyPr>
          <a:lstStyle/>
          <a:p>
            <a:r>
              <a:rPr lang="ja-JP" altLang="en-US" sz="1050" b="1" dirty="0">
                <a:solidFill>
                  <a:prstClr val="black"/>
                </a:solidFill>
                <a:latin typeface="Meiryo UI" panose="020B0604030504040204" pitchFamily="50" charset="-128"/>
                <a:ea typeface="Meiryo UI" panose="020B0604030504040204" pitchFamily="50" charset="-128"/>
              </a:rPr>
              <a:t>画面右下の「</a:t>
            </a:r>
            <a:r>
              <a:rPr lang="ja-JP" altLang="en-US" sz="1050" b="1" dirty="0">
                <a:solidFill>
                  <a:srgbClr val="FF0000"/>
                </a:solidFill>
                <a:latin typeface="Meiryo UI" panose="020B0604030504040204" pitchFamily="50" charset="-128"/>
                <a:ea typeface="Meiryo UI" panose="020B0604030504040204" pitchFamily="50" charset="-128"/>
              </a:rPr>
              <a:t>ミーティングを退出</a:t>
            </a:r>
            <a:r>
              <a:rPr lang="ja-JP" altLang="en-US" sz="1050" b="1" dirty="0">
                <a:solidFill>
                  <a:prstClr val="black"/>
                </a:solidFill>
                <a:latin typeface="Meiryo UI" panose="020B0604030504040204" pitchFamily="50" charset="-128"/>
                <a:ea typeface="Meiryo UI" panose="020B0604030504040204" pitchFamily="50" charset="-128"/>
              </a:rPr>
              <a:t>」を押して終了してください。</a:t>
            </a:r>
            <a:endParaRPr lang="en-US" altLang="ja-JP" sz="1050" b="1" dirty="0">
              <a:solidFill>
                <a:prstClr val="black"/>
              </a:solidFill>
              <a:latin typeface="Meiryo UI" panose="020B0604030504040204" pitchFamily="50" charset="-128"/>
              <a:ea typeface="Meiryo UI" panose="020B0604030504040204" pitchFamily="50" charset="-128"/>
            </a:endParaRPr>
          </a:p>
        </p:txBody>
      </p:sp>
      <p:pic>
        <p:nvPicPr>
          <p:cNvPr id="90" name="図 89"/>
          <p:cNvPicPr>
            <a:picLocks noChangeAspect="1"/>
          </p:cNvPicPr>
          <p:nvPr/>
        </p:nvPicPr>
        <p:blipFill rotWithShape="1">
          <a:blip r:embed="rId5"/>
          <a:srcRect l="54305" t="70097" r="1482" b="4456"/>
          <a:stretch/>
        </p:blipFill>
        <p:spPr>
          <a:xfrm>
            <a:off x="4675153" y="9236040"/>
            <a:ext cx="1431615" cy="425798"/>
          </a:xfrm>
          <a:prstGeom prst="rect">
            <a:avLst/>
          </a:prstGeom>
        </p:spPr>
      </p:pic>
      <p:sp>
        <p:nvSpPr>
          <p:cNvPr id="92" name="角丸四角形 91"/>
          <p:cNvSpPr/>
          <p:nvPr/>
        </p:nvSpPr>
        <p:spPr>
          <a:xfrm>
            <a:off x="5021687" y="9344918"/>
            <a:ext cx="1056847" cy="316920"/>
          </a:xfrm>
          <a:prstGeom prst="roundRect">
            <a:avLst/>
          </a:prstGeom>
          <a:noFill/>
          <a:ln w="38100" cap="flat" cmpd="sng" algn="ctr">
            <a:solidFill>
              <a:srgbClr val="FF0000"/>
            </a:solidFill>
            <a:prstDash val="solid"/>
            <a:miter lim="800000"/>
          </a:ln>
          <a:effectLst/>
        </p:spPr>
        <p:txBody>
          <a:bodyPr rtlCol="0" anchor="ctr"/>
          <a:lstStyle/>
          <a:p>
            <a:pPr algn="ctr">
              <a:defRPr/>
            </a:pPr>
            <a:endParaRPr kumimoji="0" lang="ja-JP" altLang="en-US" kern="0">
              <a:solidFill>
                <a:prstClr val="white"/>
              </a:solidFill>
              <a:latin typeface="Meiryo UI" panose="020B0604030504040204" pitchFamily="50" charset="-128"/>
              <a:ea typeface="Meiryo UI" panose="020B0604030504040204" pitchFamily="50" charset="-128"/>
            </a:endParaRPr>
          </a:p>
        </p:txBody>
      </p:sp>
      <p:grpSp>
        <p:nvGrpSpPr>
          <p:cNvPr id="93" name="グループ化 92"/>
          <p:cNvGrpSpPr/>
          <p:nvPr/>
        </p:nvGrpSpPr>
        <p:grpSpPr>
          <a:xfrm>
            <a:off x="433371" y="587344"/>
            <a:ext cx="1829093" cy="336279"/>
            <a:chOff x="467579" y="2799885"/>
            <a:chExt cx="880828" cy="175389"/>
          </a:xfrm>
        </p:grpSpPr>
        <p:sp>
          <p:nvSpPr>
            <p:cNvPr id="96" name="テキスト ボックス 15"/>
            <p:cNvSpPr txBox="1">
              <a:spLocks noChangeArrowheads="1"/>
            </p:cNvSpPr>
            <p:nvPr/>
          </p:nvSpPr>
          <p:spPr bwMode="auto">
            <a:xfrm>
              <a:off x="467579" y="2842842"/>
              <a:ext cx="216024" cy="132432"/>
            </a:xfrm>
            <a:prstGeom prst="rect">
              <a:avLst/>
            </a:prstGeom>
            <a:solidFill>
              <a:srgbClr val="4472C4">
                <a:lumMod val="75000"/>
              </a:srgbClr>
            </a:solidFill>
            <a:ln w="9525">
              <a:noFill/>
              <a:miter lim="800000"/>
              <a:headEnd/>
              <a:tailEnd/>
            </a:ln>
          </p:spPr>
          <p:txBody>
            <a:bodyPr wrap="square">
              <a:spAutoFit/>
            </a:bodyPr>
            <a:lstStyle/>
            <a:p>
              <a:pPr algn="ctr">
                <a:defRPr/>
              </a:pPr>
              <a:r>
                <a:rPr kumimoji="0" lang="en-US" altLang="ja-JP" sz="1050" b="1" kern="0" dirty="0">
                  <a:solidFill>
                    <a:srgbClr val="FFFFFF"/>
                  </a:solidFill>
                  <a:latin typeface="Meiryo UI" panose="020B0604030504040204" pitchFamily="50" charset="-128"/>
                  <a:ea typeface="Meiryo UI" panose="020B0604030504040204" pitchFamily="50" charset="-128"/>
                </a:rPr>
                <a:t>1</a:t>
              </a:r>
              <a:endParaRPr kumimoji="0" lang="ja-JP" altLang="en-US" sz="1050" b="1" kern="0" dirty="0">
                <a:solidFill>
                  <a:srgbClr val="FFFFFF"/>
                </a:solidFill>
                <a:latin typeface="Meiryo UI" panose="020B0604030504040204" pitchFamily="50" charset="-128"/>
                <a:ea typeface="Meiryo UI" panose="020B0604030504040204" pitchFamily="50" charset="-128"/>
              </a:endParaRPr>
            </a:p>
          </p:txBody>
        </p:sp>
        <p:sp>
          <p:nvSpPr>
            <p:cNvPr id="97" name="正方形/長方形 96"/>
            <p:cNvSpPr/>
            <p:nvPr/>
          </p:nvSpPr>
          <p:spPr>
            <a:xfrm>
              <a:off x="683603" y="2799885"/>
              <a:ext cx="664804" cy="160524"/>
            </a:xfrm>
            <a:prstGeom prst="rect">
              <a:avLst/>
            </a:prstGeom>
          </p:spPr>
          <p:txBody>
            <a:bodyPr wrap="none">
              <a:spAutoFit/>
            </a:bodyPr>
            <a:lstStyle/>
            <a:p>
              <a:pPr>
                <a:defRPr/>
              </a:pPr>
              <a:r>
                <a:rPr kumimoji="0" lang="ja-JP" altLang="en-US" sz="1400" b="1" kern="0" dirty="0">
                  <a:solidFill>
                    <a:prstClr val="black">
                      <a:lumMod val="95000"/>
                      <a:lumOff val="5000"/>
                    </a:prstClr>
                  </a:solidFill>
                  <a:latin typeface="Meiryo UI" panose="020B0604030504040204" pitchFamily="50" charset="-128"/>
                  <a:ea typeface="Meiryo UI" panose="020B0604030504040204" pitchFamily="50" charset="-128"/>
                </a:rPr>
                <a:t>事前登録方法</a:t>
              </a:r>
              <a:r>
                <a:rPr kumimoji="0" lang="ja-JP" altLang="en-US" sz="1400" b="1" kern="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400" b="1" kern="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grpSp>
      <p:sp>
        <p:nvSpPr>
          <p:cNvPr id="103" name="角丸四角形 102"/>
          <p:cNvSpPr/>
          <p:nvPr/>
        </p:nvSpPr>
        <p:spPr>
          <a:xfrm>
            <a:off x="432032" y="8021650"/>
            <a:ext cx="3588608" cy="1056587"/>
          </a:xfrm>
          <a:prstGeom prst="roundRect">
            <a:avLst>
              <a:gd name="adj" fmla="val 6808"/>
            </a:avLst>
          </a:prstGeom>
          <a:noFill/>
          <a:ln w="31750" cap="flat" cmpd="sng" algn="ctr">
            <a:solidFill>
              <a:srgbClr val="25C6D7"/>
            </a:solidFill>
            <a:prstDash val="solid"/>
          </a:ln>
          <a:effectLst/>
        </p:spPr>
        <p:txBody>
          <a:bodyPr rtlCol="0" anchor="ctr"/>
          <a:lstStyle/>
          <a:p>
            <a:pPr algn="ctr">
              <a:defRPr/>
            </a:pPr>
            <a:endParaRPr kumimoji="0" lang="ja-JP" altLang="en-US" sz="1350" kern="0">
              <a:solidFill>
                <a:srgbClr val="FFFFFF"/>
              </a:solidFill>
              <a:latin typeface="Meiryo UI" panose="020B0604030504040204" pitchFamily="50" charset="-128"/>
              <a:ea typeface="Meiryo UI" panose="020B0604030504040204" pitchFamily="50" charset="-128"/>
            </a:endParaRPr>
          </a:p>
        </p:txBody>
      </p:sp>
      <p:sp>
        <p:nvSpPr>
          <p:cNvPr id="104" name="テキスト ボックス 103"/>
          <p:cNvSpPr txBox="1"/>
          <p:nvPr/>
        </p:nvSpPr>
        <p:spPr>
          <a:xfrm>
            <a:off x="270691" y="8032255"/>
            <a:ext cx="1382159" cy="242502"/>
          </a:xfrm>
          <a:prstGeom prst="rect">
            <a:avLst/>
          </a:prstGeom>
          <a:noFill/>
        </p:spPr>
        <p:txBody>
          <a:bodyPr wrap="square" rtlCol="0">
            <a:spAutoFit/>
          </a:bodyPr>
          <a:lstStyle/>
          <a:p>
            <a:pPr algn="ctr"/>
            <a:r>
              <a:rPr kumimoji="0" lang="ja-JP" altLang="en-US" sz="976" b="1" dirty="0">
                <a:solidFill>
                  <a:srgbClr val="000000"/>
                </a:solidFill>
                <a:latin typeface="Meiryo UI" panose="020B0604030504040204" pitchFamily="50" charset="-128"/>
                <a:ea typeface="Meiryo UI" panose="020B0604030504040204" pitchFamily="50" charset="-128"/>
              </a:rPr>
              <a:t>②マイク</a:t>
            </a:r>
            <a:r>
              <a:rPr kumimoji="0" lang="en-US" altLang="ja-JP" sz="976" b="1" dirty="0">
                <a:solidFill>
                  <a:srgbClr val="000000"/>
                </a:solidFill>
                <a:latin typeface="Meiryo UI" panose="020B0604030504040204" pitchFamily="50" charset="-128"/>
                <a:ea typeface="Meiryo UI" panose="020B0604030504040204" pitchFamily="50" charset="-128"/>
              </a:rPr>
              <a:t>ON OFF</a:t>
            </a:r>
            <a:endParaRPr lang="ja-JP" altLang="en-US" sz="976" b="1" dirty="0">
              <a:solidFill>
                <a:srgbClr val="000000"/>
              </a:solidFill>
              <a:latin typeface="Meiryo UI" panose="020B0604030504040204" pitchFamily="50" charset="-128"/>
              <a:ea typeface="Meiryo UI" panose="020B0604030504040204" pitchFamily="50" charset="-128"/>
            </a:endParaRPr>
          </a:p>
        </p:txBody>
      </p:sp>
      <p:sp>
        <p:nvSpPr>
          <p:cNvPr id="107" name="左右矢印 106"/>
          <p:cNvSpPr/>
          <p:nvPr/>
        </p:nvSpPr>
        <p:spPr>
          <a:xfrm>
            <a:off x="1502369" y="8501977"/>
            <a:ext cx="413235" cy="311240"/>
          </a:xfrm>
          <a:prstGeom prst="leftRightArrow">
            <a:avLst/>
          </a:prstGeom>
          <a:solidFill>
            <a:srgbClr val="92D050"/>
          </a:solidFill>
          <a:ln w="25400" cap="flat" cmpd="sng" algn="ctr">
            <a:noFill/>
            <a:prstDash val="solid"/>
          </a:ln>
          <a:effectLst>
            <a:outerShdw blurRad="50800" dist="38100" dir="2700000" algn="tl" rotWithShape="0">
              <a:prstClr val="black">
                <a:alpha val="40000"/>
              </a:prstClr>
            </a:outerShdw>
          </a:effectLst>
        </p:spPr>
        <p:txBody>
          <a:bodyPr rtlCol="0" anchor="ctr"/>
          <a:lstStyle/>
          <a:p>
            <a:pPr algn="ctr">
              <a:defRPr/>
            </a:pPr>
            <a:endParaRPr kumimoji="0" lang="ja-JP" altLang="en-US" sz="1350" kern="0">
              <a:solidFill>
                <a:srgbClr val="000000"/>
              </a:solidFill>
              <a:latin typeface="Meiryo UI" panose="020B0604030504040204" pitchFamily="50" charset="-128"/>
              <a:ea typeface="Meiryo UI" panose="020B0604030504040204" pitchFamily="50" charset="-128"/>
            </a:endParaRPr>
          </a:p>
        </p:txBody>
      </p:sp>
      <p:sp>
        <p:nvSpPr>
          <p:cNvPr id="113" name="正方形/長方形 112"/>
          <p:cNvSpPr/>
          <p:nvPr/>
        </p:nvSpPr>
        <p:spPr>
          <a:xfrm>
            <a:off x="623977" y="8857439"/>
            <a:ext cx="766557" cy="230832"/>
          </a:xfrm>
          <a:prstGeom prst="rect">
            <a:avLst/>
          </a:prstGeom>
        </p:spPr>
        <p:txBody>
          <a:bodyPr wrap="none">
            <a:spAutoFit/>
          </a:bodyPr>
          <a:lstStyle/>
          <a:p>
            <a:r>
              <a:rPr kumimoji="0" lang="ja-JP" altLang="en-US" sz="900" b="1" dirty="0">
                <a:solidFill>
                  <a:srgbClr val="000000"/>
                </a:solidFill>
                <a:latin typeface="Meiryo UI" panose="020B0604030504040204" pitchFamily="50" charset="-128"/>
                <a:ea typeface="Meiryo UI" panose="020B0604030504040204" pitchFamily="50" charset="-128"/>
                <a:cs typeface="ＭＳ Ｐゴシック" pitchFamily="50" charset="-128"/>
              </a:rPr>
              <a:t>ミュート状態</a:t>
            </a:r>
            <a:endParaRPr kumimoji="0" lang="ja-JP" altLang="en-US" sz="900" dirty="0">
              <a:solidFill>
                <a:srgbClr val="000000"/>
              </a:solidFill>
              <a:latin typeface="Meiryo UI" panose="020B0604030504040204" pitchFamily="50" charset="-128"/>
              <a:ea typeface="Meiryo UI" panose="020B0604030504040204" pitchFamily="50" charset="-128"/>
            </a:endParaRPr>
          </a:p>
        </p:txBody>
      </p:sp>
      <p:sp>
        <p:nvSpPr>
          <p:cNvPr id="114" name="正方形/長方形 113"/>
          <p:cNvSpPr/>
          <p:nvPr/>
        </p:nvSpPr>
        <p:spPr>
          <a:xfrm>
            <a:off x="2062721" y="8817459"/>
            <a:ext cx="646331" cy="230832"/>
          </a:xfrm>
          <a:prstGeom prst="rect">
            <a:avLst/>
          </a:prstGeom>
        </p:spPr>
        <p:txBody>
          <a:bodyPr wrap="none">
            <a:spAutoFit/>
          </a:bodyPr>
          <a:lstStyle/>
          <a:p>
            <a:r>
              <a:rPr kumimoji="0" lang="ja-JP" altLang="en-US" sz="900" b="1" dirty="0">
                <a:solidFill>
                  <a:srgbClr val="000000"/>
                </a:solidFill>
                <a:latin typeface="Meiryo UI" panose="020B0604030504040204" pitchFamily="50" charset="-128"/>
                <a:ea typeface="Meiryo UI" panose="020B0604030504040204" pitchFamily="50" charset="-128"/>
                <a:cs typeface="ＭＳ Ｐゴシック" pitchFamily="50" charset="-128"/>
              </a:rPr>
              <a:t>発言状態</a:t>
            </a:r>
            <a:endParaRPr kumimoji="0" lang="ja-JP" altLang="en-US" sz="900" dirty="0">
              <a:solidFill>
                <a:srgbClr val="000000"/>
              </a:solidFill>
              <a:latin typeface="Meiryo UI" panose="020B0604030504040204" pitchFamily="50" charset="-128"/>
              <a:ea typeface="Meiryo UI" panose="020B0604030504040204" pitchFamily="50" charset="-128"/>
            </a:endParaRPr>
          </a:p>
        </p:txBody>
      </p:sp>
      <p:sp>
        <p:nvSpPr>
          <p:cNvPr id="115" name="正方形/長方形 114"/>
          <p:cNvSpPr/>
          <p:nvPr/>
        </p:nvSpPr>
        <p:spPr>
          <a:xfrm>
            <a:off x="2735971" y="8404874"/>
            <a:ext cx="1284668" cy="473206"/>
          </a:xfrm>
          <a:prstGeom prst="rect">
            <a:avLst/>
          </a:prstGeom>
        </p:spPr>
        <p:txBody>
          <a:bodyPr wrap="square">
            <a:spAutoFit/>
          </a:bodyPr>
          <a:lstStyle/>
          <a:p>
            <a:r>
              <a:rPr kumimoji="0" lang="ja-JP" altLang="en-US" sz="825" b="1" dirty="0">
                <a:solidFill>
                  <a:srgbClr val="FF0000"/>
                </a:solidFill>
                <a:latin typeface="Meiryo UI" panose="020B0604030504040204" pitchFamily="50" charset="-128"/>
                <a:ea typeface="Meiryo UI" panose="020B0604030504040204" pitchFamily="50" charset="-128"/>
              </a:rPr>
              <a:t>発言が終わりましたら</a:t>
            </a:r>
            <a:endParaRPr kumimoji="0" lang="en-US" altLang="ja-JP" sz="825" b="1" dirty="0">
              <a:solidFill>
                <a:srgbClr val="FF0000"/>
              </a:solidFill>
              <a:latin typeface="Meiryo UI" panose="020B0604030504040204" pitchFamily="50" charset="-128"/>
              <a:ea typeface="Meiryo UI" panose="020B0604030504040204" pitchFamily="50" charset="-128"/>
            </a:endParaRPr>
          </a:p>
          <a:p>
            <a:r>
              <a:rPr kumimoji="0" lang="ja-JP" altLang="en-US" sz="825" b="1" dirty="0">
                <a:solidFill>
                  <a:srgbClr val="FF0000"/>
                </a:solidFill>
                <a:latin typeface="Meiryo UI" panose="020B0604030504040204" pitchFamily="50" charset="-128"/>
                <a:ea typeface="Meiryo UI" panose="020B0604030504040204" pitchFamily="50" charset="-128"/>
              </a:rPr>
              <a:t>マイク</a:t>
            </a:r>
            <a:r>
              <a:rPr kumimoji="0" lang="en-US" altLang="ja-JP" sz="825" b="1" dirty="0">
                <a:solidFill>
                  <a:srgbClr val="FF0000"/>
                </a:solidFill>
                <a:latin typeface="Meiryo UI" panose="020B0604030504040204" pitchFamily="50" charset="-128"/>
                <a:ea typeface="Meiryo UI" panose="020B0604030504040204" pitchFamily="50" charset="-128"/>
              </a:rPr>
              <a:t>OFF(</a:t>
            </a:r>
            <a:r>
              <a:rPr kumimoji="0" lang="ja-JP" altLang="en-US" sz="825" b="1" dirty="0">
                <a:solidFill>
                  <a:srgbClr val="FF0000"/>
                </a:solidFill>
                <a:latin typeface="Meiryo UI" panose="020B0604030504040204" pitchFamily="50" charset="-128"/>
                <a:ea typeface="Meiryo UI" panose="020B0604030504040204" pitchFamily="50" charset="-128"/>
              </a:rPr>
              <a:t>ミュート</a:t>
            </a:r>
            <a:r>
              <a:rPr kumimoji="0" lang="en-US" altLang="ja-JP" sz="825" b="1" dirty="0">
                <a:solidFill>
                  <a:srgbClr val="FF0000"/>
                </a:solidFill>
                <a:latin typeface="Meiryo UI" panose="020B0604030504040204" pitchFamily="50" charset="-128"/>
                <a:ea typeface="Meiryo UI" panose="020B0604030504040204" pitchFamily="50" charset="-128"/>
              </a:rPr>
              <a:t>)</a:t>
            </a:r>
            <a:r>
              <a:rPr kumimoji="0" lang="ja-JP" altLang="en-US" sz="825" b="1" dirty="0">
                <a:solidFill>
                  <a:srgbClr val="FF0000"/>
                </a:solidFill>
                <a:latin typeface="Meiryo UI" panose="020B0604030504040204" pitchFamily="50" charset="-128"/>
                <a:ea typeface="Meiryo UI" panose="020B0604030504040204" pitchFamily="50" charset="-128"/>
              </a:rPr>
              <a:t>の</a:t>
            </a:r>
            <a:endParaRPr kumimoji="0" lang="en-US" altLang="ja-JP" sz="825" b="1" dirty="0">
              <a:solidFill>
                <a:srgbClr val="FF0000"/>
              </a:solidFill>
              <a:latin typeface="Meiryo UI" panose="020B0604030504040204" pitchFamily="50" charset="-128"/>
              <a:ea typeface="Meiryo UI" panose="020B0604030504040204" pitchFamily="50" charset="-128"/>
            </a:endParaRPr>
          </a:p>
          <a:p>
            <a:r>
              <a:rPr kumimoji="0" lang="ja-JP" altLang="en-US" sz="825" b="1" dirty="0">
                <a:solidFill>
                  <a:srgbClr val="FF0000"/>
                </a:solidFill>
                <a:latin typeface="Meiryo UI" panose="020B0604030504040204" pitchFamily="50" charset="-128"/>
                <a:ea typeface="Meiryo UI" panose="020B0604030504040204" pitchFamily="50" charset="-128"/>
              </a:rPr>
              <a:t>状態にしておいてください。</a:t>
            </a:r>
            <a:endParaRPr kumimoji="0" lang="en-US" altLang="ja-JP" sz="825" b="1" dirty="0">
              <a:solidFill>
                <a:srgbClr val="FF0000"/>
              </a:solidFill>
              <a:latin typeface="Meiryo UI" panose="020B0604030504040204" pitchFamily="50" charset="-128"/>
              <a:ea typeface="Meiryo UI" panose="020B0604030504040204" pitchFamily="50" charset="-128"/>
            </a:endParaRPr>
          </a:p>
        </p:txBody>
      </p:sp>
      <p:sp>
        <p:nvSpPr>
          <p:cNvPr id="116" name="正方形/長方形 115"/>
          <p:cNvSpPr/>
          <p:nvPr/>
        </p:nvSpPr>
        <p:spPr>
          <a:xfrm>
            <a:off x="511011" y="8206223"/>
            <a:ext cx="3608285" cy="219291"/>
          </a:xfrm>
          <a:prstGeom prst="rect">
            <a:avLst/>
          </a:prstGeom>
        </p:spPr>
        <p:txBody>
          <a:bodyPr wrap="square">
            <a:spAutoFit/>
          </a:bodyPr>
          <a:lstStyle/>
          <a:p>
            <a:r>
              <a:rPr kumimoji="0" lang="ja-JP" altLang="ja-JP" sz="825" b="1" dirty="0">
                <a:solidFill>
                  <a:srgbClr val="000000"/>
                </a:solidFill>
                <a:latin typeface="Meiryo UI" panose="020B0604030504040204" pitchFamily="50" charset="-128"/>
                <a:ea typeface="Meiryo UI" panose="020B0604030504040204" pitchFamily="50" charset="-128"/>
              </a:rPr>
              <a:t>画面</a:t>
            </a:r>
            <a:r>
              <a:rPr kumimoji="0" lang="ja-JP" altLang="en-US" sz="825" b="1" dirty="0">
                <a:solidFill>
                  <a:srgbClr val="000000"/>
                </a:solidFill>
                <a:latin typeface="Meiryo UI" panose="020B0604030504040204" pitchFamily="50" charset="-128"/>
                <a:ea typeface="Meiryo UI" panose="020B0604030504040204" pitchFamily="50" charset="-128"/>
              </a:rPr>
              <a:t>左下</a:t>
            </a:r>
            <a:r>
              <a:rPr kumimoji="0" lang="ja-JP" altLang="ja-JP" sz="825" b="1" dirty="0">
                <a:solidFill>
                  <a:srgbClr val="000000"/>
                </a:solidFill>
                <a:latin typeface="Meiryo UI" panose="020B0604030504040204" pitchFamily="50" charset="-128"/>
                <a:ea typeface="Meiryo UI" panose="020B0604030504040204" pitchFamily="50" charset="-128"/>
              </a:rPr>
              <a:t>にある</a:t>
            </a:r>
            <a:r>
              <a:rPr kumimoji="0" lang="ja-JP" altLang="en-US" sz="825" b="1" dirty="0">
                <a:solidFill>
                  <a:srgbClr val="000000"/>
                </a:solidFill>
                <a:latin typeface="Meiryo UI" panose="020B0604030504040204" pitchFamily="50" charset="-128"/>
                <a:ea typeface="Meiryo UI" panose="020B0604030504040204" pitchFamily="50" charset="-128"/>
              </a:rPr>
              <a:t>マイクアイコン</a:t>
            </a:r>
            <a:r>
              <a:rPr kumimoji="0" lang="ja-JP" altLang="ja-JP" sz="825" b="1" dirty="0">
                <a:solidFill>
                  <a:srgbClr val="000000"/>
                </a:solidFill>
                <a:latin typeface="Meiryo UI" panose="020B0604030504040204" pitchFamily="50" charset="-128"/>
                <a:ea typeface="Meiryo UI" panose="020B0604030504040204" pitchFamily="50" charset="-128"/>
              </a:rPr>
              <a:t>ボタンを</a:t>
            </a:r>
            <a:r>
              <a:rPr kumimoji="0" lang="ja-JP" altLang="en-US" sz="825" b="1" dirty="0">
                <a:solidFill>
                  <a:srgbClr val="000000"/>
                </a:solidFill>
                <a:latin typeface="Meiryo UI" panose="020B0604030504040204" pitchFamily="50" charset="-128"/>
                <a:ea typeface="Meiryo UI" panose="020B0604030504040204" pitchFamily="50" charset="-128"/>
              </a:rPr>
              <a:t>押してミュート状態を解除してください。</a:t>
            </a:r>
            <a:endParaRPr kumimoji="0" lang="en-US" altLang="ja-JP" sz="825" b="1" dirty="0">
              <a:solidFill>
                <a:srgbClr val="000000"/>
              </a:solidFill>
              <a:latin typeface="Meiryo UI" panose="020B0604030504040204" pitchFamily="50" charset="-128"/>
              <a:ea typeface="Meiryo UI" panose="020B0604030504040204" pitchFamily="50" charset="-128"/>
            </a:endParaRPr>
          </a:p>
        </p:txBody>
      </p:sp>
      <p:pic>
        <p:nvPicPr>
          <p:cNvPr id="117" name="図 116"/>
          <p:cNvPicPr>
            <a:picLocks noChangeAspect="1"/>
          </p:cNvPicPr>
          <p:nvPr/>
        </p:nvPicPr>
        <p:blipFill>
          <a:blip r:embed="rId6"/>
          <a:stretch>
            <a:fillRect/>
          </a:stretch>
        </p:blipFill>
        <p:spPr>
          <a:xfrm>
            <a:off x="2051735" y="8424770"/>
            <a:ext cx="639725" cy="411704"/>
          </a:xfrm>
          <a:prstGeom prst="rect">
            <a:avLst/>
          </a:prstGeom>
        </p:spPr>
      </p:pic>
      <p:pic>
        <p:nvPicPr>
          <p:cNvPr id="118" name="図 117"/>
          <p:cNvPicPr>
            <a:picLocks noChangeAspect="1"/>
          </p:cNvPicPr>
          <p:nvPr/>
        </p:nvPicPr>
        <p:blipFill>
          <a:blip r:embed="rId7"/>
          <a:stretch>
            <a:fillRect/>
          </a:stretch>
        </p:blipFill>
        <p:spPr>
          <a:xfrm>
            <a:off x="607502" y="8443160"/>
            <a:ext cx="763370" cy="432351"/>
          </a:xfrm>
          <a:prstGeom prst="rect">
            <a:avLst/>
          </a:prstGeom>
        </p:spPr>
      </p:pic>
      <p:sp>
        <p:nvSpPr>
          <p:cNvPr id="119" name="角丸四角形 118"/>
          <p:cNvSpPr/>
          <p:nvPr/>
        </p:nvSpPr>
        <p:spPr>
          <a:xfrm>
            <a:off x="4271541" y="5677661"/>
            <a:ext cx="2188161" cy="2116842"/>
          </a:xfrm>
          <a:prstGeom prst="roundRect">
            <a:avLst>
              <a:gd name="adj" fmla="val 6808"/>
            </a:avLst>
          </a:prstGeom>
          <a:noFill/>
          <a:ln w="31750" cap="flat" cmpd="sng" algn="ctr">
            <a:solidFill>
              <a:srgbClr val="25C6D7"/>
            </a:solidFill>
            <a:prstDash val="solid"/>
          </a:ln>
          <a:effectLst/>
        </p:spPr>
        <p:txBody>
          <a:bodyPr rtlCol="0" anchor="ctr"/>
          <a:lstStyle/>
          <a:p>
            <a:pPr algn="ctr">
              <a:defRPr/>
            </a:pPr>
            <a:endParaRPr kumimoji="0" lang="ja-JP" altLang="en-US" sz="1350" kern="0">
              <a:solidFill>
                <a:srgbClr val="000000"/>
              </a:solidFill>
              <a:latin typeface="Meiryo UI" panose="020B0604030504040204" pitchFamily="50" charset="-128"/>
              <a:ea typeface="Meiryo UI" panose="020B0604030504040204" pitchFamily="50" charset="-128"/>
            </a:endParaRPr>
          </a:p>
        </p:txBody>
      </p:sp>
      <p:sp>
        <p:nvSpPr>
          <p:cNvPr id="130" name="テキスト ボックス 129"/>
          <p:cNvSpPr txBox="1"/>
          <p:nvPr/>
        </p:nvSpPr>
        <p:spPr>
          <a:xfrm>
            <a:off x="4279143" y="5691204"/>
            <a:ext cx="1817696" cy="242502"/>
          </a:xfrm>
          <a:prstGeom prst="rect">
            <a:avLst/>
          </a:prstGeom>
          <a:noFill/>
        </p:spPr>
        <p:txBody>
          <a:bodyPr wrap="square" rtlCol="0">
            <a:spAutoFit/>
          </a:bodyPr>
          <a:lstStyle/>
          <a:p>
            <a:r>
              <a:rPr kumimoji="0" lang="ja-JP" altLang="en-US" sz="976" b="1" dirty="0">
                <a:solidFill>
                  <a:srgbClr val="000000"/>
                </a:solidFill>
                <a:latin typeface="Meiryo UI" panose="020B0604030504040204" pitchFamily="50" charset="-128"/>
                <a:ea typeface="Meiryo UI" panose="020B0604030504040204" pitchFamily="50" charset="-128"/>
              </a:rPr>
              <a:t>①表示の切り替え方法</a:t>
            </a:r>
            <a:endParaRPr lang="ja-JP" altLang="en-US" sz="976" b="1" dirty="0">
              <a:solidFill>
                <a:srgbClr val="000000"/>
              </a:solidFill>
              <a:latin typeface="Meiryo UI" panose="020B0604030504040204" pitchFamily="50" charset="-128"/>
              <a:ea typeface="Meiryo UI" panose="020B0604030504040204" pitchFamily="50" charset="-128"/>
            </a:endParaRPr>
          </a:p>
        </p:txBody>
      </p:sp>
      <p:sp>
        <p:nvSpPr>
          <p:cNvPr id="131" name="正方形/長方形 130"/>
          <p:cNvSpPr/>
          <p:nvPr/>
        </p:nvSpPr>
        <p:spPr>
          <a:xfrm>
            <a:off x="4266973" y="5898530"/>
            <a:ext cx="2198481" cy="854080"/>
          </a:xfrm>
          <a:prstGeom prst="rect">
            <a:avLst/>
          </a:prstGeom>
        </p:spPr>
        <p:txBody>
          <a:bodyPr wrap="square">
            <a:spAutoFit/>
          </a:bodyPr>
          <a:lstStyle/>
          <a:p>
            <a:r>
              <a:rPr kumimoji="0" lang="ja-JP" altLang="en-US" sz="825" b="1" dirty="0">
                <a:solidFill>
                  <a:srgbClr val="000000"/>
                </a:solidFill>
                <a:latin typeface="Meiryo UI" panose="020B0604030504040204" pitchFamily="50" charset="-128"/>
                <a:ea typeface="Meiryo UI" panose="020B0604030504040204" pitchFamily="50" charset="-128"/>
              </a:rPr>
              <a:t>画面右上にある「スピーカービュー」「ギャラリー</a:t>
            </a:r>
            <a:endParaRPr kumimoji="0" lang="en-US" altLang="ja-JP" sz="825" b="1" dirty="0">
              <a:solidFill>
                <a:srgbClr val="000000"/>
              </a:solidFill>
              <a:latin typeface="Meiryo UI" panose="020B0604030504040204" pitchFamily="50" charset="-128"/>
              <a:ea typeface="Meiryo UI" panose="020B0604030504040204" pitchFamily="50" charset="-128"/>
            </a:endParaRPr>
          </a:p>
          <a:p>
            <a:r>
              <a:rPr kumimoji="0" lang="ja-JP" altLang="en-US" sz="825" b="1" dirty="0">
                <a:solidFill>
                  <a:srgbClr val="000000"/>
                </a:solidFill>
                <a:latin typeface="Meiryo UI" panose="020B0604030504040204" pitchFamily="50" charset="-128"/>
                <a:ea typeface="Meiryo UI" panose="020B0604030504040204" pitchFamily="50" charset="-128"/>
              </a:rPr>
              <a:t>ビュー」の切り替えで表示モードを変更できます。</a:t>
            </a:r>
            <a:endParaRPr kumimoji="0" lang="en-US" altLang="ja-JP" sz="825" b="1" dirty="0">
              <a:solidFill>
                <a:srgbClr val="000000"/>
              </a:solidFill>
              <a:latin typeface="Meiryo UI" panose="020B0604030504040204" pitchFamily="50" charset="-128"/>
              <a:ea typeface="Meiryo UI" panose="020B0604030504040204" pitchFamily="50" charset="-128"/>
            </a:endParaRPr>
          </a:p>
          <a:p>
            <a:r>
              <a:rPr kumimoji="0" lang="ja-JP" altLang="en-US" sz="825" b="1" dirty="0">
                <a:solidFill>
                  <a:srgbClr val="000000"/>
                </a:solidFill>
                <a:latin typeface="Meiryo UI" panose="020B0604030504040204" pitchFamily="50" charset="-128"/>
                <a:ea typeface="Meiryo UI" panose="020B0604030504040204" pitchFamily="50" charset="-128"/>
              </a:rPr>
              <a:t>「ギャラリービュー」で表示の場合参加者</a:t>
            </a:r>
            <a:endParaRPr kumimoji="0" lang="en-US" altLang="ja-JP" sz="825" b="1" dirty="0">
              <a:solidFill>
                <a:srgbClr val="000000"/>
              </a:solidFill>
              <a:latin typeface="Meiryo UI" panose="020B0604030504040204" pitchFamily="50" charset="-128"/>
              <a:ea typeface="Meiryo UI" panose="020B0604030504040204" pitchFamily="50" charset="-128"/>
            </a:endParaRPr>
          </a:p>
          <a:p>
            <a:r>
              <a:rPr kumimoji="0" lang="ja-JP" altLang="en-US" sz="825" b="1" dirty="0">
                <a:solidFill>
                  <a:srgbClr val="000000"/>
                </a:solidFill>
                <a:latin typeface="Meiryo UI" panose="020B0604030504040204" pitchFamily="50" charset="-128"/>
                <a:ea typeface="Meiryo UI" panose="020B0604030504040204" pitchFamily="50" charset="-128"/>
              </a:rPr>
              <a:t>すべてが画面に表示されます。</a:t>
            </a:r>
            <a:endParaRPr kumimoji="0" lang="en-US" altLang="ja-JP" sz="825" b="1" dirty="0">
              <a:solidFill>
                <a:srgbClr val="000000"/>
              </a:solidFill>
              <a:latin typeface="Meiryo UI" panose="020B0604030504040204" pitchFamily="50" charset="-128"/>
              <a:ea typeface="Meiryo UI" panose="020B0604030504040204" pitchFamily="50" charset="-128"/>
            </a:endParaRPr>
          </a:p>
          <a:p>
            <a:r>
              <a:rPr kumimoji="0" lang="ja-JP" altLang="en-US" sz="825" b="1" dirty="0">
                <a:solidFill>
                  <a:srgbClr val="000000"/>
                </a:solidFill>
                <a:latin typeface="Meiryo UI" panose="020B0604030504040204" pitchFamily="50" charset="-128"/>
                <a:ea typeface="Meiryo UI" panose="020B0604030504040204" pitchFamily="50" charset="-128"/>
              </a:rPr>
              <a:t>「スピーカービュー」で表示の場合、現在</a:t>
            </a:r>
            <a:endParaRPr kumimoji="0" lang="en-US" altLang="ja-JP" sz="825" b="1" dirty="0">
              <a:solidFill>
                <a:srgbClr val="000000"/>
              </a:solidFill>
              <a:latin typeface="Meiryo UI" panose="020B0604030504040204" pitchFamily="50" charset="-128"/>
              <a:ea typeface="Meiryo UI" panose="020B0604030504040204" pitchFamily="50" charset="-128"/>
            </a:endParaRPr>
          </a:p>
          <a:p>
            <a:r>
              <a:rPr kumimoji="0" lang="ja-JP" altLang="en-US" sz="825" b="1" dirty="0">
                <a:solidFill>
                  <a:srgbClr val="000000"/>
                </a:solidFill>
                <a:latin typeface="Meiryo UI" panose="020B0604030504040204" pitchFamily="50" charset="-128"/>
                <a:ea typeface="Meiryo UI" panose="020B0604030504040204" pitchFamily="50" charset="-128"/>
              </a:rPr>
              <a:t>発言している人の画面が大きく表示されます。</a:t>
            </a:r>
            <a:endParaRPr kumimoji="0" lang="en-US" altLang="ja-JP" sz="825" b="1" dirty="0">
              <a:solidFill>
                <a:srgbClr val="000000"/>
              </a:solidFill>
              <a:latin typeface="Meiryo UI" panose="020B0604030504040204" pitchFamily="50" charset="-128"/>
              <a:ea typeface="Meiryo UI" panose="020B0604030504040204" pitchFamily="50" charset="-128"/>
            </a:endParaRPr>
          </a:p>
        </p:txBody>
      </p:sp>
      <p:pic>
        <p:nvPicPr>
          <p:cNvPr id="132" name="図 13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32269" y="6772691"/>
            <a:ext cx="1309933" cy="274172"/>
          </a:xfrm>
          <a:prstGeom prst="rect">
            <a:avLst/>
          </a:prstGeom>
        </p:spPr>
      </p:pic>
      <p:pic>
        <p:nvPicPr>
          <p:cNvPr id="133" name="図 132"/>
          <p:cNvPicPr>
            <a:picLocks noChangeAspect="1"/>
          </p:cNvPicPr>
          <p:nvPr/>
        </p:nvPicPr>
        <p:blipFill rotWithShape="1">
          <a:blip r:embed="rId9">
            <a:extLst>
              <a:ext uri="{28A0092B-C50C-407E-A947-70E740481C1C}">
                <a14:useLocalDpi xmlns:a14="http://schemas.microsoft.com/office/drawing/2010/main" val="0"/>
              </a:ext>
            </a:extLst>
          </a:blip>
          <a:srcRect l="21728" t="4442" b="1"/>
          <a:stretch/>
        </p:blipFill>
        <p:spPr>
          <a:xfrm>
            <a:off x="4759033" y="7441348"/>
            <a:ext cx="1230814" cy="300527"/>
          </a:xfrm>
          <a:prstGeom prst="rect">
            <a:avLst/>
          </a:prstGeom>
        </p:spPr>
      </p:pic>
      <p:sp>
        <p:nvSpPr>
          <p:cNvPr id="149" name="左右矢印 148"/>
          <p:cNvSpPr/>
          <p:nvPr/>
        </p:nvSpPr>
        <p:spPr>
          <a:xfrm rot="5400000">
            <a:off x="5184592" y="7109026"/>
            <a:ext cx="323510" cy="243662"/>
          </a:xfrm>
          <a:prstGeom prst="leftRightArrow">
            <a:avLst/>
          </a:prstGeom>
          <a:solidFill>
            <a:srgbClr val="92D050"/>
          </a:solidFill>
          <a:ln w="25400" cap="flat" cmpd="sng" algn="ctr">
            <a:noFill/>
            <a:prstDash val="solid"/>
          </a:ln>
          <a:effectLst>
            <a:outerShdw blurRad="50800" dist="38100" dir="2700000" algn="tl" rotWithShape="0">
              <a:prstClr val="black">
                <a:alpha val="40000"/>
              </a:prstClr>
            </a:outerShdw>
          </a:effectLst>
        </p:spPr>
        <p:txBody>
          <a:bodyPr rtlCol="0" anchor="ctr"/>
          <a:lstStyle/>
          <a:p>
            <a:pPr algn="ctr">
              <a:defRPr/>
            </a:pPr>
            <a:endParaRPr kumimoji="0" lang="ja-JP" altLang="en-US" sz="1350" kern="0">
              <a:solidFill>
                <a:srgbClr val="FFFFFF"/>
              </a:solidFill>
              <a:latin typeface="Meiryo UI" panose="020B0604030504040204" pitchFamily="50" charset="-128"/>
              <a:ea typeface="Meiryo UI" panose="020B0604030504040204" pitchFamily="50" charset="-128"/>
            </a:endParaRPr>
          </a:p>
        </p:txBody>
      </p:sp>
      <p:sp>
        <p:nvSpPr>
          <p:cNvPr id="152" name="角丸四角形 151"/>
          <p:cNvSpPr/>
          <p:nvPr/>
        </p:nvSpPr>
        <p:spPr>
          <a:xfrm>
            <a:off x="4099619" y="8013347"/>
            <a:ext cx="2365833" cy="1064890"/>
          </a:xfrm>
          <a:prstGeom prst="roundRect">
            <a:avLst>
              <a:gd name="adj" fmla="val 6808"/>
            </a:avLst>
          </a:prstGeom>
          <a:noFill/>
          <a:ln w="31750" cap="flat" cmpd="sng" algn="ctr">
            <a:solidFill>
              <a:srgbClr val="25C6D7"/>
            </a:solidFill>
            <a:prstDash val="solid"/>
          </a:ln>
          <a:effectLst/>
        </p:spPr>
        <p:txBody>
          <a:bodyPr rtlCol="0" anchor="ctr"/>
          <a:lstStyle/>
          <a:p>
            <a:pPr algn="ctr">
              <a:defRPr/>
            </a:pPr>
            <a:endParaRPr kumimoji="0" lang="ja-JP" altLang="en-US" sz="1350" kern="0">
              <a:solidFill>
                <a:srgbClr val="000000"/>
              </a:solidFill>
              <a:latin typeface="Meiryo UI" panose="020B0604030504040204" pitchFamily="50" charset="-128"/>
              <a:ea typeface="Meiryo UI" panose="020B0604030504040204" pitchFamily="50" charset="-128"/>
            </a:endParaRPr>
          </a:p>
        </p:txBody>
      </p:sp>
      <p:sp>
        <p:nvSpPr>
          <p:cNvPr id="153" name="テキスト ボックス 152">
            <a:extLst>
              <a:ext uri="{FF2B5EF4-FFF2-40B4-BE49-F238E27FC236}">
                <a16:creationId xmlns:a16="http://schemas.microsoft.com/office/drawing/2014/main" id="{BCB211C1-5C61-4C84-992B-20FF1BD8098A}"/>
              </a:ext>
            </a:extLst>
          </p:cNvPr>
          <p:cNvSpPr txBox="1"/>
          <p:nvPr/>
        </p:nvSpPr>
        <p:spPr>
          <a:xfrm>
            <a:off x="5547151" y="8791914"/>
            <a:ext cx="930945" cy="230832"/>
          </a:xfrm>
          <a:prstGeom prst="rect">
            <a:avLst/>
          </a:prstGeom>
          <a:noFill/>
        </p:spPr>
        <p:txBody>
          <a:bodyPr wrap="square" rtlCol="0">
            <a:spAutoFit/>
          </a:bodyPr>
          <a:lstStyle/>
          <a:p>
            <a:pPr algn="ctr"/>
            <a:r>
              <a:rPr lang="ja-JP" altLang="en-US" sz="900" b="1" dirty="0">
                <a:solidFill>
                  <a:srgbClr val="000000"/>
                </a:solidFill>
                <a:latin typeface="Meiryo UI" panose="020B0604030504040204" pitchFamily="50" charset="-128"/>
                <a:ea typeface="Meiryo UI" panose="020B0604030504040204" pitchFamily="50" charset="-128"/>
              </a:rPr>
              <a:t>カメラ</a:t>
            </a:r>
            <a:r>
              <a:rPr lang="en-US" altLang="ja-JP" sz="900" b="1" dirty="0">
                <a:solidFill>
                  <a:srgbClr val="000000"/>
                </a:solidFill>
                <a:latin typeface="Meiryo UI" panose="020B0604030504040204" pitchFamily="50" charset="-128"/>
                <a:ea typeface="Meiryo UI" panose="020B0604030504040204" pitchFamily="50" charset="-128"/>
              </a:rPr>
              <a:t>ON</a:t>
            </a:r>
            <a:r>
              <a:rPr lang="ja-JP" altLang="en-US" sz="900" b="1" dirty="0">
                <a:solidFill>
                  <a:srgbClr val="000000"/>
                </a:solidFill>
                <a:latin typeface="Meiryo UI" panose="020B0604030504040204" pitchFamily="50" charset="-128"/>
                <a:ea typeface="Meiryo UI" panose="020B0604030504040204" pitchFamily="50" charset="-128"/>
              </a:rPr>
              <a:t>状態</a:t>
            </a:r>
          </a:p>
        </p:txBody>
      </p:sp>
      <p:sp>
        <p:nvSpPr>
          <p:cNvPr id="154" name="テキスト ボックス 153">
            <a:extLst>
              <a:ext uri="{FF2B5EF4-FFF2-40B4-BE49-F238E27FC236}">
                <a16:creationId xmlns:a16="http://schemas.microsoft.com/office/drawing/2014/main" id="{9BD89BAB-B1E9-4223-B3AF-429B4215CD27}"/>
              </a:ext>
            </a:extLst>
          </p:cNvPr>
          <p:cNvSpPr txBox="1"/>
          <p:nvPr/>
        </p:nvSpPr>
        <p:spPr>
          <a:xfrm>
            <a:off x="4150218" y="8800949"/>
            <a:ext cx="930945" cy="230832"/>
          </a:xfrm>
          <a:prstGeom prst="rect">
            <a:avLst/>
          </a:prstGeom>
          <a:noFill/>
        </p:spPr>
        <p:txBody>
          <a:bodyPr wrap="square" rtlCol="0">
            <a:spAutoFit/>
          </a:bodyPr>
          <a:lstStyle/>
          <a:p>
            <a:pPr algn="ctr"/>
            <a:r>
              <a:rPr lang="ja-JP" altLang="en-US" sz="900" b="1" dirty="0">
                <a:solidFill>
                  <a:srgbClr val="000000"/>
                </a:solidFill>
                <a:latin typeface="Meiryo UI" panose="020B0604030504040204" pitchFamily="50" charset="-128"/>
                <a:ea typeface="Meiryo UI" panose="020B0604030504040204" pitchFamily="50" charset="-128"/>
              </a:rPr>
              <a:t>カメラ</a:t>
            </a:r>
            <a:r>
              <a:rPr lang="en-US" altLang="ja-JP" sz="900" b="1" dirty="0">
                <a:solidFill>
                  <a:srgbClr val="000000"/>
                </a:solidFill>
                <a:latin typeface="Meiryo UI" panose="020B0604030504040204" pitchFamily="50" charset="-128"/>
                <a:ea typeface="Meiryo UI" panose="020B0604030504040204" pitchFamily="50" charset="-128"/>
              </a:rPr>
              <a:t>OFF</a:t>
            </a:r>
            <a:r>
              <a:rPr lang="ja-JP" altLang="en-US" sz="900" b="1" dirty="0">
                <a:solidFill>
                  <a:srgbClr val="000000"/>
                </a:solidFill>
                <a:latin typeface="Meiryo UI" panose="020B0604030504040204" pitchFamily="50" charset="-128"/>
                <a:ea typeface="Meiryo UI" panose="020B0604030504040204" pitchFamily="50" charset="-128"/>
              </a:rPr>
              <a:t>状態</a:t>
            </a:r>
          </a:p>
        </p:txBody>
      </p:sp>
      <p:sp>
        <p:nvSpPr>
          <p:cNvPr id="156" name="テキスト ボックス 155"/>
          <p:cNvSpPr txBox="1"/>
          <p:nvPr/>
        </p:nvSpPr>
        <p:spPr>
          <a:xfrm>
            <a:off x="4090720" y="8025724"/>
            <a:ext cx="1287617" cy="242502"/>
          </a:xfrm>
          <a:prstGeom prst="rect">
            <a:avLst/>
          </a:prstGeom>
          <a:noFill/>
        </p:spPr>
        <p:txBody>
          <a:bodyPr wrap="square" rtlCol="0">
            <a:spAutoFit/>
          </a:bodyPr>
          <a:lstStyle/>
          <a:p>
            <a:r>
              <a:rPr kumimoji="0" lang="ja-JP" altLang="en-US" sz="976" b="1" dirty="0">
                <a:solidFill>
                  <a:srgbClr val="000000"/>
                </a:solidFill>
                <a:latin typeface="Meiryo UI" panose="020B0604030504040204" pitchFamily="50" charset="-128"/>
                <a:ea typeface="Meiryo UI" panose="020B0604030504040204" pitchFamily="50" charset="-128"/>
              </a:rPr>
              <a:t>③カメラ</a:t>
            </a:r>
            <a:r>
              <a:rPr kumimoji="0" lang="en-US" altLang="ja-JP" sz="976" b="1" dirty="0">
                <a:solidFill>
                  <a:srgbClr val="000000"/>
                </a:solidFill>
                <a:latin typeface="Meiryo UI" panose="020B0604030504040204" pitchFamily="50" charset="-128"/>
                <a:ea typeface="Meiryo UI" panose="020B0604030504040204" pitchFamily="50" charset="-128"/>
              </a:rPr>
              <a:t>ON OFF</a:t>
            </a:r>
            <a:endParaRPr lang="ja-JP" altLang="en-US" sz="976" b="1" dirty="0">
              <a:solidFill>
                <a:srgbClr val="000000"/>
              </a:solidFill>
              <a:latin typeface="Meiryo UI" panose="020B0604030504040204" pitchFamily="50" charset="-128"/>
              <a:ea typeface="Meiryo UI" panose="020B0604030504040204" pitchFamily="50" charset="-128"/>
            </a:endParaRPr>
          </a:p>
        </p:txBody>
      </p:sp>
      <p:pic>
        <p:nvPicPr>
          <p:cNvPr id="158" name="図 157"/>
          <p:cNvPicPr>
            <a:picLocks noChangeAspect="1"/>
          </p:cNvPicPr>
          <p:nvPr/>
        </p:nvPicPr>
        <p:blipFill>
          <a:blip r:embed="rId10"/>
          <a:stretch>
            <a:fillRect/>
          </a:stretch>
        </p:blipFill>
        <p:spPr>
          <a:xfrm>
            <a:off x="4216509" y="8429067"/>
            <a:ext cx="756613" cy="407407"/>
          </a:xfrm>
          <a:prstGeom prst="rect">
            <a:avLst/>
          </a:prstGeom>
        </p:spPr>
      </p:pic>
      <p:pic>
        <p:nvPicPr>
          <p:cNvPr id="159" name="図 158"/>
          <p:cNvPicPr>
            <a:picLocks noChangeAspect="1"/>
          </p:cNvPicPr>
          <p:nvPr/>
        </p:nvPicPr>
        <p:blipFill>
          <a:blip r:embed="rId11"/>
          <a:stretch>
            <a:fillRect/>
          </a:stretch>
        </p:blipFill>
        <p:spPr>
          <a:xfrm>
            <a:off x="5606220" y="8423160"/>
            <a:ext cx="779964" cy="413314"/>
          </a:xfrm>
          <a:prstGeom prst="rect">
            <a:avLst/>
          </a:prstGeom>
        </p:spPr>
      </p:pic>
      <p:sp>
        <p:nvSpPr>
          <p:cNvPr id="160" name="左右矢印 159"/>
          <p:cNvSpPr/>
          <p:nvPr/>
        </p:nvSpPr>
        <p:spPr>
          <a:xfrm>
            <a:off x="5084475" y="8479008"/>
            <a:ext cx="413235" cy="311240"/>
          </a:xfrm>
          <a:prstGeom prst="leftRightArrow">
            <a:avLst/>
          </a:prstGeom>
          <a:solidFill>
            <a:srgbClr val="92D050"/>
          </a:solidFill>
          <a:ln w="25400" cap="flat" cmpd="sng" algn="ctr">
            <a:noFill/>
            <a:prstDash val="solid"/>
          </a:ln>
          <a:effectLst>
            <a:outerShdw blurRad="50800" dist="38100" dir="2700000" algn="tl" rotWithShape="0">
              <a:prstClr val="black">
                <a:alpha val="40000"/>
              </a:prstClr>
            </a:outerShdw>
          </a:effectLst>
        </p:spPr>
        <p:txBody>
          <a:bodyPr rtlCol="0" anchor="ctr"/>
          <a:lstStyle/>
          <a:p>
            <a:pPr algn="ctr">
              <a:defRPr/>
            </a:pPr>
            <a:endParaRPr kumimoji="0" lang="ja-JP" altLang="en-US" sz="1350" kern="0">
              <a:solidFill>
                <a:srgbClr val="000000"/>
              </a:solidFill>
              <a:latin typeface="Meiryo UI" panose="020B0604030504040204" pitchFamily="50" charset="-128"/>
              <a:ea typeface="Meiryo UI" panose="020B0604030504040204" pitchFamily="50" charset="-128"/>
            </a:endParaRPr>
          </a:p>
        </p:txBody>
      </p:sp>
      <p:sp>
        <p:nvSpPr>
          <p:cNvPr id="173" name="テキスト ボックス 172"/>
          <p:cNvSpPr txBox="1"/>
          <p:nvPr/>
        </p:nvSpPr>
        <p:spPr>
          <a:xfrm>
            <a:off x="3798259" y="5473461"/>
            <a:ext cx="488781" cy="292388"/>
          </a:xfrm>
          <a:prstGeom prst="rect">
            <a:avLst/>
          </a:prstGeom>
          <a:noFill/>
        </p:spPr>
        <p:txBody>
          <a:bodyPr wrap="square" rtlCol="0">
            <a:spAutoFit/>
          </a:bodyPr>
          <a:lstStyle/>
          <a:p>
            <a:pPr algn="ctr" defTabSz="457155"/>
            <a:r>
              <a:rPr lang="ja-JP" altLang="en-US" sz="1300" b="1" dirty="0">
                <a:solidFill>
                  <a:srgbClr val="FF0000"/>
                </a:solidFill>
                <a:latin typeface="Meiryo UI" panose="020B0604030504040204" pitchFamily="50" charset="-128"/>
                <a:ea typeface="Meiryo UI" panose="020B0604030504040204" pitchFamily="50" charset="-128"/>
              </a:rPr>
              <a:t>①</a:t>
            </a:r>
          </a:p>
        </p:txBody>
      </p:sp>
      <p:sp>
        <p:nvSpPr>
          <p:cNvPr id="174" name="テキスト ボックス 173"/>
          <p:cNvSpPr txBox="1"/>
          <p:nvPr/>
        </p:nvSpPr>
        <p:spPr>
          <a:xfrm>
            <a:off x="274819" y="7753153"/>
            <a:ext cx="488781" cy="292388"/>
          </a:xfrm>
          <a:prstGeom prst="rect">
            <a:avLst/>
          </a:prstGeom>
          <a:noFill/>
        </p:spPr>
        <p:txBody>
          <a:bodyPr wrap="square" rtlCol="0">
            <a:spAutoFit/>
          </a:bodyPr>
          <a:lstStyle/>
          <a:p>
            <a:pPr algn="ctr" defTabSz="457155"/>
            <a:r>
              <a:rPr lang="ja-JP" altLang="en-US" sz="1300" b="1" dirty="0">
                <a:solidFill>
                  <a:srgbClr val="FF0000"/>
                </a:solidFill>
                <a:latin typeface="Meiryo UI" panose="020B0604030504040204" pitchFamily="50" charset="-128"/>
                <a:ea typeface="Meiryo UI" panose="020B0604030504040204" pitchFamily="50" charset="-128"/>
              </a:rPr>
              <a:t>②</a:t>
            </a:r>
          </a:p>
        </p:txBody>
      </p:sp>
      <p:sp>
        <p:nvSpPr>
          <p:cNvPr id="175" name="テキスト ボックス 174"/>
          <p:cNvSpPr txBox="1"/>
          <p:nvPr/>
        </p:nvSpPr>
        <p:spPr>
          <a:xfrm>
            <a:off x="485840" y="7753153"/>
            <a:ext cx="488781" cy="292388"/>
          </a:xfrm>
          <a:prstGeom prst="rect">
            <a:avLst/>
          </a:prstGeom>
          <a:noFill/>
        </p:spPr>
        <p:txBody>
          <a:bodyPr wrap="square" rtlCol="0">
            <a:spAutoFit/>
          </a:bodyPr>
          <a:lstStyle/>
          <a:p>
            <a:pPr algn="ctr" defTabSz="457155"/>
            <a:r>
              <a:rPr lang="ja-JP" altLang="en-US" sz="1300" b="1" dirty="0">
                <a:solidFill>
                  <a:srgbClr val="FF0000"/>
                </a:solidFill>
                <a:latin typeface="Meiryo UI" panose="020B0604030504040204" pitchFamily="50" charset="-128"/>
                <a:ea typeface="Meiryo UI" panose="020B0604030504040204" pitchFamily="50" charset="-128"/>
              </a:rPr>
              <a:t>③</a:t>
            </a:r>
          </a:p>
        </p:txBody>
      </p:sp>
      <p:sp>
        <p:nvSpPr>
          <p:cNvPr id="5" name="正方形/長方形 4"/>
          <p:cNvSpPr/>
          <p:nvPr/>
        </p:nvSpPr>
        <p:spPr>
          <a:xfrm>
            <a:off x="0" y="39055"/>
            <a:ext cx="6858000" cy="430887"/>
          </a:xfrm>
          <a:prstGeom prst="rect">
            <a:avLst/>
          </a:prstGeom>
        </p:spPr>
        <p:txBody>
          <a:bodyPr wrap="square">
            <a:spAutoFit/>
          </a:bodyPr>
          <a:lstStyle/>
          <a:p>
            <a:pPr algn="ctr"/>
            <a:r>
              <a:rPr lang="ja-JP" altLang="en-US" sz="2200" dirty="0">
                <a:solidFill>
                  <a:srgbClr val="FFFFFF"/>
                </a:solidFill>
                <a:latin typeface="Meiryo UI" panose="020B0604030504040204" pitchFamily="50" charset="-128"/>
                <a:ea typeface="Meiryo UI" panose="020B0604030504040204" pitchFamily="50" charset="-128"/>
              </a:rPr>
              <a:t>第</a:t>
            </a:r>
            <a:r>
              <a:rPr lang="en-US" altLang="ja-JP" sz="2200" dirty="0">
                <a:solidFill>
                  <a:srgbClr val="FFFFFF"/>
                </a:solidFill>
                <a:latin typeface="Meiryo UI" panose="020B0604030504040204" pitchFamily="50" charset="-128"/>
                <a:ea typeface="Meiryo UI" panose="020B0604030504040204" pitchFamily="50" charset="-128"/>
              </a:rPr>
              <a:t>102</a:t>
            </a:r>
            <a:r>
              <a:rPr lang="ja-JP" altLang="en-US" sz="2200" dirty="0">
                <a:solidFill>
                  <a:srgbClr val="FFFFFF"/>
                </a:solidFill>
                <a:latin typeface="Meiryo UI" panose="020B0604030504040204" pitchFamily="50" charset="-128"/>
                <a:ea typeface="Meiryo UI" panose="020B0604030504040204" pitchFamily="50" charset="-128"/>
              </a:rPr>
              <a:t>回西宮地域医療連携セミナー　参加方法</a:t>
            </a:r>
            <a:endParaRPr lang="en-US" altLang="ja-JP" sz="2200" dirty="0">
              <a:solidFill>
                <a:srgbClr val="FFFFFF"/>
              </a:solidFill>
              <a:latin typeface="Meiryo UI" panose="020B0604030504040204" pitchFamily="50" charset="-128"/>
              <a:ea typeface="Meiryo UI" panose="020B0604030504040204" pitchFamily="50" charset="-128"/>
            </a:endParaRPr>
          </a:p>
        </p:txBody>
      </p:sp>
      <p:sp>
        <p:nvSpPr>
          <p:cNvPr id="74" name="正方形/長方形 83"/>
          <p:cNvSpPr>
            <a:spLocks noChangeArrowheads="1"/>
          </p:cNvSpPr>
          <p:nvPr/>
        </p:nvSpPr>
        <p:spPr bwMode="auto">
          <a:xfrm>
            <a:off x="368729" y="1518349"/>
            <a:ext cx="3093750" cy="502529"/>
          </a:xfrm>
          <a:prstGeom prst="rect">
            <a:avLst/>
          </a:prstGeom>
          <a:noFill/>
          <a:ln w="9525">
            <a:noFill/>
            <a:miter lim="800000"/>
            <a:headEnd/>
            <a:tailEnd/>
          </a:ln>
        </p:spPr>
        <p:txBody>
          <a:bodyPr wrap="square" lIns="82947" tIns="41475" rIns="82947" bIns="41475">
            <a:spAutoFit/>
          </a:bodyPr>
          <a:lstStyle/>
          <a:p>
            <a:pPr defTabSz="828023" fontAlgn="base">
              <a:spcBef>
                <a:spcPct val="0"/>
              </a:spcBef>
              <a:spcAft>
                <a:spcPct val="0"/>
              </a:spcAft>
            </a:pPr>
            <a:r>
              <a:rPr lang="ja-JP" altLang="en-US" sz="907" b="1" dirty="0">
                <a:solidFill>
                  <a:srgbClr val="000000"/>
                </a:solidFill>
                <a:latin typeface="メイリオ" pitchFamily="50" charset="-128"/>
                <a:ea typeface="メイリオ" pitchFamily="50" charset="-128"/>
                <a:cs typeface="メイリオ" pitchFamily="50" charset="-128"/>
              </a:rPr>
              <a:t>① </a:t>
            </a:r>
            <a:r>
              <a:rPr lang="ja-JP" altLang="en-US" sz="907" dirty="0">
                <a:solidFill>
                  <a:srgbClr val="000000"/>
                </a:solidFill>
                <a:latin typeface="メイリオ" pitchFamily="50" charset="-128"/>
                <a:ea typeface="メイリオ" pitchFamily="50" charset="-128"/>
                <a:cs typeface="メイリオ" pitchFamily="50" charset="-128"/>
              </a:rPr>
              <a:t>ブラウザを起動し画面上部のアドレスバー</a:t>
            </a:r>
          </a:p>
          <a:p>
            <a:pPr defTabSz="828023" fontAlgn="base">
              <a:spcBef>
                <a:spcPct val="0"/>
              </a:spcBef>
              <a:spcAft>
                <a:spcPct val="0"/>
              </a:spcAft>
            </a:pPr>
            <a:r>
              <a:rPr lang="ja-JP" altLang="en-US" sz="907" dirty="0">
                <a:solidFill>
                  <a:srgbClr val="000000"/>
                </a:solidFill>
                <a:latin typeface="メイリオ" pitchFamily="50" charset="-128"/>
                <a:ea typeface="メイリオ" pitchFamily="50" charset="-128"/>
                <a:cs typeface="メイリオ" pitchFamily="50" charset="-128"/>
              </a:rPr>
              <a:t>　 に</a:t>
            </a:r>
            <a:r>
              <a:rPr lang="en-US" altLang="ja-JP" sz="907" dirty="0">
                <a:solidFill>
                  <a:srgbClr val="000000"/>
                </a:solidFill>
                <a:latin typeface="メイリオ" pitchFamily="50" charset="-128"/>
                <a:ea typeface="メイリオ" pitchFamily="50" charset="-128"/>
                <a:cs typeface="メイリオ" pitchFamily="50" charset="-128"/>
              </a:rPr>
              <a:t>URL</a:t>
            </a:r>
            <a:r>
              <a:rPr lang="ja-JP" altLang="en-US" sz="907" dirty="0">
                <a:solidFill>
                  <a:srgbClr val="000000"/>
                </a:solidFill>
                <a:latin typeface="メイリオ" pitchFamily="50" charset="-128"/>
                <a:ea typeface="メイリオ" pitchFamily="50" charset="-128"/>
                <a:cs typeface="メイリオ" pitchFamily="50" charset="-128"/>
              </a:rPr>
              <a:t>を入力してください。</a:t>
            </a:r>
            <a:r>
              <a:rPr lang="en-US" altLang="ja-JP" sz="907" dirty="0">
                <a:solidFill>
                  <a:srgbClr val="000000"/>
                </a:solidFill>
                <a:latin typeface="メイリオ" pitchFamily="50" charset="-128"/>
                <a:ea typeface="メイリオ" pitchFamily="50" charset="-128"/>
                <a:cs typeface="メイリオ" pitchFamily="50" charset="-128"/>
              </a:rPr>
              <a:t>URL</a:t>
            </a:r>
            <a:r>
              <a:rPr lang="ja-JP" altLang="en-US" sz="907" dirty="0">
                <a:solidFill>
                  <a:srgbClr val="000000"/>
                </a:solidFill>
                <a:latin typeface="メイリオ" pitchFamily="50" charset="-128"/>
                <a:ea typeface="メイリオ" pitchFamily="50" charset="-128"/>
                <a:cs typeface="メイリオ" pitchFamily="50" charset="-128"/>
              </a:rPr>
              <a:t>右の</a:t>
            </a:r>
          </a:p>
          <a:p>
            <a:pPr defTabSz="828023" fontAlgn="base">
              <a:spcBef>
                <a:spcPct val="0"/>
              </a:spcBef>
              <a:spcAft>
                <a:spcPct val="0"/>
              </a:spcAft>
            </a:pPr>
            <a:r>
              <a:rPr lang="ja-JP" altLang="en-US" sz="907" dirty="0">
                <a:solidFill>
                  <a:srgbClr val="000000"/>
                </a:solidFill>
                <a:latin typeface="メイリオ" pitchFamily="50" charset="-128"/>
                <a:ea typeface="メイリオ" pitchFamily="50" charset="-128"/>
                <a:cs typeface="メイリオ" pitchFamily="50" charset="-128"/>
              </a:rPr>
              <a:t>    画像からもアクセスしていただけます。</a:t>
            </a:r>
            <a:endParaRPr lang="en-US" altLang="ja-JP" sz="907" b="1" u="sng" dirty="0">
              <a:solidFill>
                <a:srgbClr val="FF0000"/>
              </a:solidFill>
              <a:latin typeface="メイリオ" pitchFamily="50" charset="-128"/>
              <a:ea typeface="メイリオ" pitchFamily="50" charset="-128"/>
              <a:cs typeface="メイリオ" pitchFamily="50" charset="-128"/>
            </a:endParaRPr>
          </a:p>
        </p:txBody>
      </p:sp>
      <p:sp>
        <p:nvSpPr>
          <p:cNvPr id="91" name="正方形/長方形 35"/>
          <p:cNvSpPr>
            <a:spLocks noChangeArrowheads="1"/>
          </p:cNvSpPr>
          <p:nvPr/>
        </p:nvSpPr>
        <p:spPr bwMode="auto">
          <a:xfrm>
            <a:off x="362709" y="2105595"/>
            <a:ext cx="2911558" cy="231923"/>
          </a:xfrm>
          <a:prstGeom prst="rect">
            <a:avLst/>
          </a:prstGeom>
          <a:noFill/>
          <a:ln w="9525">
            <a:noFill/>
            <a:miter lim="800000"/>
            <a:headEnd/>
            <a:tailEnd/>
          </a:ln>
        </p:spPr>
        <p:txBody>
          <a:bodyPr wrap="square">
            <a:spAutoFit/>
          </a:bodyPr>
          <a:lstStyle/>
          <a:p>
            <a:pPr defTabSz="828023" fontAlgn="base">
              <a:spcBef>
                <a:spcPct val="0"/>
              </a:spcBef>
              <a:spcAft>
                <a:spcPct val="0"/>
              </a:spcAft>
            </a:pPr>
            <a:r>
              <a:rPr lang="ja-JP" altLang="en-US" sz="907" b="1" dirty="0">
                <a:solidFill>
                  <a:srgbClr val="000000"/>
                </a:solidFill>
                <a:latin typeface="メイリオ" pitchFamily="50" charset="-128"/>
                <a:ea typeface="メイリオ" pitchFamily="50" charset="-128"/>
                <a:cs typeface="メイリオ" pitchFamily="50" charset="-128"/>
              </a:rPr>
              <a:t>②</a:t>
            </a:r>
            <a:r>
              <a:rPr lang="ja-JP" altLang="en-US" sz="907" dirty="0">
                <a:solidFill>
                  <a:srgbClr val="000000"/>
                </a:solidFill>
                <a:latin typeface="メイリオ" pitchFamily="50" charset="-128"/>
                <a:ea typeface="メイリオ" pitchFamily="50" charset="-128"/>
                <a:cs typeface="メイリオ" pitchFamily="50" charset="-128"/>
              </a:rPr>
              <a:t> 入力フォームに必要事項をご記入ください。</a:t>
            </a:r>
            <a:endParaRPr lang="en-US" altLang="ja-JP" sz="907" dirty="0">
              <a:solidFill>
                <a:srgbClr val="000000"/>
              </a:solidFill>
              <a:latin typeface="メイリオ" pitchFamily="50" charset="-128"/>
              <a:ea typeface="メイリオ" pitchFamily="50" charset="-128"/>
              <a:cs typeface="メイリオ" pitchFamily="50" charset="-128"/>
            </a:endParaRPr>
          </a:p>
        </p:txBody>
      </p:sp>
      <p:sp>
        <p:nvSpPr>
          <p:cNvPr id="106" name="正方形/長方形 76"/>
          <p:cNvSpPr>
            <a:spLocks noChangeArrowheads="1"/>
          </p:cNvSpPr>
          <p:nvPr/>
        </p:nvSpPr>
        <p:spPr bwMode="auto">
          <a:xfrm>
            <a:off x="3669153" y="3554913"/>
            <a:ext cx="3110728" cy="343427"/>
          </a:xfrm>
          <a:prstGeom prst="rect">
            <a:avLst/>
          </a:prstGeom>
          <a:noFill/>
          <a:ln w="9525">
            <a:noFill/>
            <a:miter lim="800000"/>
            <a:headEnd/>
            <a:tailEnd/>
          </a:ln>
        </p:spPr>
        <p:txBody>
          <a:bodyPr wrap="square">
            <a:spAutoFit/>
          </a:bodyPr>
          <a:lstStyle/>
          <a:p>
            <a:pPr defTabSz="828023" fontAlgn="base">
              <a:spcBef>
                <a:spcPct val="0"/>
              </a:spcBef>
              <a:spcAft>
                <a:spcPct val="0"/>
              </a:spcAft>
            </a:pPr>
            <a:r>
              <a:rPr lang="ja-JP" altLang="en-US" sz="816" b="1" dirty="0">
                <a:solidFill>
                  <a:srgbClr val="000000"/>
                </a:solidFill>
                <a:latin typeface="メイリオ" pitchFamily="50" charset="-128"/>
                <a:ea typeface="メイリオ" pitchFamily="50" charset="-128"/>
                <a:cs typeface="メイリオ" pitchFamily="50" charset="-128"/>
              </a:rPr>
              <a:t>入力後に内容に誤りがなければ</a:t>
            </a:r>
            <a:r>
              <a:rPr lang="en-US" altLang="ja-JP" sz="816" b="1" dirty="0">
                <a:solidFill>
                  <a:srgbClr val="000000"/>
                </a:solidFill>
                <a:latin typeface="メイリオ" pitchFamily="50" charset="-128"/>
                <a:ea typeface="メイリオ" pitchFamily="50" charset="-128"/>
                <a:cs typeface="メイリオ" pitchFamily="50" charset="-128"/>
              </a:rPr>
              <a:t>｢</a:t>
            </a:r>
            <a:r>
              <a:rPr lang="ja-JP" altLang="en-US" sz="816" b="1" dirty="0">
                <a:solidFill>
                  <a:srgbClr val="000000"/>
                </a:solidFill>
                <a:latin typeface="メイリオ" pitchFamily="50" charset="-128"/>
                <a:ea typeface="メイリオ" pitchFamily="50" charset="-128"/>
                <a:cs typeface="メイリオ" pitchFamily="50" charset="-128"/>
              </a:rPr>
              <a:t>登録</a:t>
            </a:r>
            <a:r>
              <a:rPr lang="en-US" altLang="ja-JP" sz="816" b="1" dirty="0">
                <a:solidFill>
                  <a:srgbClr val="000000"/>
                </a:solidFill>
                <a:latin typeface="メイリオ" pitchFamily="50" charset="-128"/>
                <a:ea typeface="メイリオ" pitchFamily="50" charset="-128"/>
                <a:cs typeface="メイリオ" pitchFamily="50" charset="-128"/>
              </a:rPr>
              <a:t>｣</a:t>
            </a:r>
            <a:r>
              <a:rPr lang="ja-JP" altLang="en-US" sz="816" b="1" dirty="0">
                <a:solidFill>
                  <a:srgbClr val="000000"/>
                </a:solidFill>
                <a:latin typeface="メイリオ" pitchFamily="50" charset="-128"/>
                <a:ea typeface="メイリオ" pitchFamily="50" charset="-128"/>
                <a:cs typeface="メイリオ" pitchFamily="50" charset="-128"/>
              </a:rPr>
              <a:t>を押してください。</a:t>
            </a:r>
            <a:endParaRPr lang="en-US" altLang="ja-JP" sz="816" b="1" dirty="0">
              <a:solidFill>
                <a:srgbClr val="000000"/>
              </a:solidFill>
              <a:latin typeface="メイリオ" pitchFamily="50" charset="-128"/>
              <a:ea typeface="メイリオ" pitchFamily="50" charset="-128"/>
              <a:cs typeface="メイリオ" pitchFamily="50" charset="-128"/>
            </a:endParaRPr>
          </a:p>
          <a:p>
            <a:pPr defTabSz="828023" fontAlgn="base">
              <a:spcBef>
                <a:spcPct val="0"/>
              </a:spcBef>
              <a:spcAft>
                <a:spcPct val="0"/>
              </a:spcAft>
            </a:pPr>
            <a:r>
              <a:rPr lang="ja-JP" altLang="en-US" sz="816" b="1" dirty="0">
                <a:solidFill>
                  <a:srgbClr val="000000"/>
                </a:solidFill>
                <a:latin typeface="メイリオ" pitchFamily="50" charset="-128"/>
                <a:ea typeface="メイリオ" pitchFamily="50" charset="-128"/>
                <a:cs typeface="メイリオ" pitchFamily="50" charset="-128"/>
              </a:rPr>
              <a:t>「参加申し込み完了」に画面が切り替わります。</a:t>
            </a:r>
            <a:endParaRPr lang="en-US" altLang="ja-JP" sz="816" b="1" dirty="0">
              <a:solidFill>
                <a:srgbClr val="000000"/>
              </a:solidFill>
              <a:latin typeface="メイリオ" pitchFamily="50" charset="-128"/>
              <a:ea typeface="メイリオ" pitchFamily="50" charset="-128"/>
              <a:cs typeface="メイリオ" pitchFamily="50" charset="-128"/>
            </a:endParaRPr>
          </a:p>
        </p:txBody>
      </p:sp>
      <p:sp>
        <p:nvSpPr>
          <p:cNvPr id="110" name="右矢印 109"/>
          <p:cNvSpPr/>
          <p:nvPr/>
        </p:nvSpPr>
        <p:spPr bwMode="auto">
          <a:xfrm>
            <a:off x="2987474" y="2942025"/>
            <a:ext cx="509548" cy="516366"/>
          </a:xfrm>
          <a:prstGeom prst="rightArrow">
            <a:avLst/>
          </a:prstGeom>
          <a:solidFill>
            <a:srgbClr val="1EA8CE"/>
          </a:solidFill>
          <a:ln w="25400">
            <a:noFill/>
            <a:miter lim="800000"/>
            <a:headEnd/>
            <a:tailEnd/>
          </a:ln>
        </p:spPr>
        <p:txBody>
          <a:bodyPr wrap="square" rtlCol="0" anchor="ctr">
            <a:spAutoFit/>
          </a:bodyPr>
          <a:lstStyle/>
          <a:p>
            <a:pPr algn="ctr" defTabSz="829463"/>
            <a:endParaRPr lang="ja-JP" altLang="en-US" sz="1089" dirty="0">
              <a:solidFill>
                <a:prstClr val="black"/>
              </a:solidFill>
            </a:endParaRPr>
          </a:p>
        </p:txBody>
      </p:sp>
      <p:sp>
        <p:nvSpPr>
          <p:cNvPr id="2" name="正方形/長方形 1"/>
          <p:cNvSpPr/>
          <p:nvPr/>
        </p:nvSpPr>
        <p:spPr>
          <a:xfrm>
            <a:off x="3669153" y="3877386"/>
            <a:ext cx="2986757" cy="468975"/>
          </a:xfrm>
          <a:prstGeom prst="rect">
            <a:avLst/>
          </a:prstGeom>
        </p:spPr>
        <p:txBody>
          <a:bodyPr wrap="square">
            <a:spAutoFit/>
          </a:bodyPr>
          <a:lstStyle/>
          <a:p>
            <a:pPr defTabSz="828023"/>
            <a:r>
              <a:rPr kumimoji="0" lang="ja-JP" altLang="en-US" sz="816" b="1" dirty="0">
                <a:solidFill>
                  <a:srgbClr val="FF0000"/>
                </a:solidFill>
                <a:latin typeface="メイリオ" panose="020B0604030504040204" pitchFamily="50" charset="-128"/>
                <a:ea typeface="メイリオ" panose="020B0604030504040204" pitchFamily="50" charset="-128"/>
                <a:cs typeface="メイリオ" pitchFamily="50" charset="-128"/>
              </a:rPr>
              <a:t>参加に必要な</a:t>
            </a:r>
            <a:r>
              <a:rPr kumimoji="0" lang="en-US" altLang="ja-JP" sz="816" b="1" dirty="0">
                <a:solidFill>
                  <a:srgbClr val="FF0000"/>
                </a:solidFill>
                <a:latin typeface="メイリオ" panose="020B0604030504040204" pitchFamily="50" charset="-128"/>
                <a:ea typeface="メイリオ" panose="020B0604030504040204" pitchFamily="50" charset="-128"/>
                <a:cs typeface="メイリオ" pitchFamily="50" charset="-128"/>
              </a:rPr>
              <a:t>『URL』『</a:t>
            </a:r>
            <a:r>
              <a:rPr kumimoji="0" lang="ja-JP" altLang="en-US" sz="816" b="1" dirty="0">
                <a:solidFill>
                  <a:srgbClr val="FF0000"/>
                </a:solidFill>
                <a:latin typeface="メイリオ" panose="020B0604030504040204" pitchFamily="50" charset="-128"/>
                <a:ea typeface="メイリオ" panose="020B0604030504040204" pitchFamily="50" charset="-128"/>
                <a:cs typeface="メイリオ" pitchFamily="50" charset="-128"/>
              </a:rPr>
              <a:t>ミーティング</a:t>
            </a:r>
            <a:r>
              <a:rPr kumimoji="0" lang="en-US" altLang="ja-JP" sz="816" b="1" dirty="0">
                <a:solidFill>
                  <a:srgbClr val="FF0000"/>
                </a:solidFill>
                <a:latin typeface="メイリオ" panose="020B0604030504040204" pitchFamily="50" charset="-128"/>
                <a:ea typeface="メイリオ" panose="020B0604030504040204" pitchFamily="50" charset="-128"/>
                <a:cs typeface="メイリオ" pitchFamily="50" charset="-128"/>
              </a:rPr>
              <a:t>ID』</a:t>
            </a:r>
          </a:p>
          <a:p>
            <a:pPr defTabSz="828023"/>
            <a:r>
              <a:rPr kumimoji="0" lang="en-US" altLang="ja-JP" sz="816" b="1" dirty="0">
                <a:solidFill>
                  <a:srgbClr val="FF0000"/>
                </a:solidFill>
                <a:latin typeface="メイリオ" panose="020B0604030504040204" pitchFamily="50" charset="-128"/>
                <a:ea typeface="メイリオ" panose="020B0604030504040204" pitchFamily="50" charset="-128"/>
                <a:cs typeface="メイリオ" pitchFamily="50" charset="-128"/>
              </a:rPr>
              <a:t>『</a:t>
            </a:r>
            <a:r>
              <a:rPr kumimoji="0" lang="ja-JP" altLang="en-US" sz="816" b="1" dirty="0">
                <a:solidFill>
                  <a:srgbClr val="FF0000"/>
                </a:solidFill>
                <a:latin typeface="メイリオ" panose="020B0604030504040204" pitchFamily="50" charset="-128"/>
                <a:ea typeface="メイリオ" panose="020B0604030504040204" pitchFamily="50" charset="-128"/>
                <a:cs typeface="メイリオ" pitchFamily="50" charset="-128"/>
              </a:rPr>
              <a:t>パスコード</a:t>
            </a:r>
            <a:r>
              <a:rPr kumimoji="0" lang="en-US" altLang="ja-JP" sz="816" b="1" dirty="0">
                <a:solidFill>
                  <a:srgbClr val="FF0000"/>
                </a:solidFill>
                <a:latin typeface="メイリオ" panose="020B0604030504040204" pitchFamily="50" charset="-128"/>
                <a:ea typeface="メイリオ" panose="020B0604030504040204" pitchFamily="50" charset="-128"/>
                <a:cs typeface="メイリオ" pitchFamily="50" charset="-128"/>
              </a:rPr>
              <a:t>』</a:t>
            </a:r>
            <a:r>
              <a:rPr kumimoji="0" lang="ja-JP" altLang="en-US" sz="816" b="1" dirty="0">
                <a:solidFill>
                  <a:srgbClr val="FF0000"/>
                </a:solidFill>
                <a:latin typeface="メイリオ" panose="020B0604030504040204" pitchFamily="50" charset="-128"/>
                <a:ea typeface="メイリオ" panose="020B0604030504040204" pitchFamily="50" charset="-128"/>
                <a:cs typeface="メイリオ" pitchFamily="50" charset="-128"/>
              </a:rPr>
              <a:t>は登録確認メールにてお送り致しますので</a:t>
            </a:r>
            <a:endParaRPr kumimoji="0" lang="en-US" altLang="ja-JP" sz="816" b="1" dirty="0">
              <a:solidFill>
                <a:srgbClr val="FF0000"/>
              </a:solidFill>
              <a:latin typeface="メイリオ" panose="020B0604030504040204" pitchFamily="50" charset="-128"/>
              <a:ea typeface="メイリオ" panose="020B0604030504040204" pitchFamily="50" charset="-128"/>
              <a:cs typeface="メイリオ" pitchFamily="50" charset="-128"/>
            </a:endParaRPr>
          </a:p>
          <a:p>
            <a:pPr defTabSz="828023"/>
            <a:r>
              <a:rPr kumimoji="0" lang="ja-JP" altLang="en-US" sz="816" b="1" dirty="0">
                <a:solidFill>
                  <a:srgbClr val="FF0000"/>
                </a:solidFill>
                <a:latin typeface="メイリオ" panose="020B0604030504040204" pitchFamily="50" charset="-128"/>
                <a:ea typeface="メイリオ" panose="020B0604030504040204" pitchFamily="50" charset="-128"/>
                <a:cs typeface="メイリオ" pitchFamily="50" charset="-128"/>
              </a:rPr>
              <a:t>メールアドレスはお間違いのないようご確認ください。</a:t>
            </a:r>
            <a:endParaRPr kumimoji="0" lang="en-US" altLang="ja-JP" sz="816" b="1"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120" name="正方形/長方形 119"/>
          <p:cNvSpPr/>
          <p:nvPr/>
        </p:nvSpPr>
        <p:spPr>
          <a:xfrm>
            <a:off x="371868" y="896074"/>
            <a:ext cx="5433710" cy="7158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29463"/>
            <a:r>
              <a:rPr lang="ja-JP" altLang="en-US" sz="1450" b="1" dirty="0">
                <a:solidFill>
                  <a:schemeClr val="tx1"/>
                </a:solidFill>
                <a:latin typeface="メイリオ" panose="020B0604030504040204" pitchFamily="50" charset="-128"/>
                <a:ea typeface="メイリオ" panose="020B0604030504040204" pitchFamily="50" charset="-128"/>
              </a:rPr>
              <a:t>登録</a:t>
            </a:r>
            <a:r>
              <a:rPr lang="en-US" altLang="ja-JP" sz="1450" b="1" dirty="0">
                <a:solidFill>
                  <a:schemeClr val="tx1"/>
                </a:solidFill>
                <a:latin typeface="メイリオ" panose="020B0604030504040204" pitchFamily="50" charset="-128"/>
                <a:ea typeface="メイリオ" panose="020B0604030504040204" pitchFamily="50" charset="-128"/>
              </a:rPr>
              <a:t>URL</a:t>
            </a:r>
            <a:r>
              <a:rPr lang="ja-JP" altLang="en-US" sz="1450" b="1" dirty="0">
                <a:solidFill>
                  <a:schemeClr val="tx1"/>
                </a:solidFill>
                <a:latin typeface="メイリオ" panose="020B0604030504040204" pitchFamily="50" charset="-128"/>
                <a:ea typeface="メイリオ" panose="020B0604030504040204" pitchFamily="50" charset="-128"/>
              </a:rPr>
              <a:t>：</a:t>
            </a:r>
            <a:endParaRPr lang="en-US" altLang="ja-JP" sz="1450" b="1" dirty="0">
              <a:solidFill>
                <a:schemeClr val="tx1"/>
              </a:solidFill>
              <a:latin typeface="メイリオ" panose="020B0604030504040204" pitchFamily="50" charset="-128"/>
              <a:ea typeface="メイリオ" panose="020B0604030504040204" pitchFamily="50" charset="-128"/>
            </a:endParaRPr>
          </a:p>
          <a:p>
            <a:pPr defTabSz="829463"/>
            <a:r>
              <a:rPr lang="en-US" altLang="ja-JP" sz="1450" b="1" dirty="0">
                <a:solidFill>
                  <a:schemeClr val="tx1"/>
                </a:solidFill>
                <a:latin typeface="メイリオ" panose="020B0604030504040204" pitchFamily="50" charset="-128"/>
                <a:ea typeface="メイリオ" panose="020B0604030504040204" pitchFamily="50" charset="-128"/>
              </a:rPr>
              <a:t>https://register.3esys.jp/register/teijin_221027_b</a:t>
            </a:r>
          </a:p>
        </p:txBody>
      </p:sp>
      <p:sp>
        <p:nvSpPr>
          <p:cNvPr id="122" name="正方形/長方形 78"/>
          <p:cNvSpPr>
            <a:spLocks noChangeArrowheads="1"/>
          </p:cNvSpPr>
          <p:nvPr/>
        </p:nvSpPr>
        <p:spPr bwMode="auto">
          <a:xfrm>
            <a:off x="357113" y="4384416"/>
            <a:ext cx="5749657" cy="231923"/>
          </a:xfrm>
          <a:prstGeom prst="rect">
            <a:avLst/>
          </a:prstGeom>
          <a:noFill/>
          <a:ln w="9525">
            <a:noFill/>
            <a:miter lim="800000"/>
            <a:headEnd/>
            <a:tailEnd/>
          </a:ln>
        </p:spPr>
        <p:txBody>
          <a:bodyPr wrap="square">
            <a:spAutoFit/>
          </a:bodyPr>
          <a:lstStyle/>
          <a:p>
            <a:pPr defTabSz="828023" fontAlgn="base">
              <a:spcBef>
                <a:spcPct val="0"/>
              </a:spcBef>
              <a:spcAft>
                <a:spcPct val="0"/>
              </a:spcAft>
            </a:pPr>
            <a:r>
              <a:rPr lang="ja-JP" altLang="en-US" sz="907" b="1" dirty="0">
                <a:solidFill>
                  <a:srgbClr val="000000"/>
                </a:solidFill>
                <a:latin typeface="メイリオ" pitchFamily="50" charset="-128"/>
                <a:ea typeface="メイリオ" pitchFamily="50" charset="-128"/>
                <a:cs typeface="メイリオ" pitchFamily="50" charset="-128"/>
              </a:rPr>
              <a:t>③ </a:t>
            </a:r>
            <a:r>
              <a:rPr lang="ja-JP" altLang="en-US" sz="907" dirty="0">
                <a:solidFill>
                  <a:srgbClr val="000000"/>
                </a:solidFill>
                <a:latin typeface="メイリオ" pitchFamily="50" charset="-128"/>
                <a:ea typeface="メイリオ" pitchFamily="50" charset="-128"/>
                <a:cs typeface="メイリオ" pitchFamily="50" charset="-128"/>
              </a:rPr>
              <a:t>ご登録いただいたメールアドレスに申し込み完了メールが届きましたら、以上で事前登録は完了です。　</a:t>
            </a:r>
            <a:endParaRPr lang="en-US" altLang="ja-JP" sz="907" dirty="0">
              <a:solidFill>
                <a:srgbClr val="000000"/>
              </a:solidFill>
              <a:latin typeface="メイリオ" pitchFamily="50" charset="-128"/>
              <a:ea typeface="メイリオ" pitchFamily="50" charset="-128"/>
              <a:cs typeface="メイリオ" pitchFamily="50" charset="-128"/>
            </a:endParaRPr>
          </a:p>
        </p:txBody>
      </p:sp>
      <p:grpSp>
        <p:nvGrpSpPr>
          <p:cNvPr id="123" name="グループ化 122"/>
          <p:cNvGrpSpPr/>
          <p:nvPr/>
        </p:nvGrpSpPr>
        <p:grpSpPr>
          <a:xfrm>
            <a:off x="416382" y="4686513"/>
            <a:ext cx="2655030" cy="307777"/>
            <a:chOff x="510896" y="3913547"/>
            <a:chExt cx="2655030" cy="307777"/>
          </a:xfrm>
        </p:grpSpPr>
        <p:sp>
          <p:nvSpPr>
            <p:cNvPr id="124" name="テキスト ボックス 15"/>
            <p:cNvSpPr txBox="1">
              <a:spLocks noChangeArrowheads="1"/>
            </p:cNvSpPr>
            <p:nvPr/>
          </p:nvSpPr>
          <p:spPr bwMode="auto">
            <a:xfrm>
              <a:off x="510896" y="3939826"/>
              <a:ext cx="216024" cy="253916"/>
            </a:xfrm>
            <a:prstGeom prst="rect">
              <a:avLst/>
            </a:prstGeom>
            <a:solidFill>
              <a:srgbClr val="4472C4">
                <a:lumMod val="75000"/>
              </a:srgbClr>
            </a:solidFill>
            <a:ln w="9525">
              <a:noFill/>
              <a:miter lim="800000"/>
              <a:headEnd/>
              <a:tailEnd/>
            </a:ln>
          </p:spPr>
          <p:txBody>
            <a:bodyPr wrap="square">
              <a:spAutoFit/>
            </a:bodyPr>
            <a:lstStyle/>
            <a:p>
              <a:pPr algn="ctr">
                <a:defRPr/>
              </a:pPr>
              <a:r>
                <a:rPr kumimoji="0" lang="en-US" altLang="ja-JP" sz="1050" b="1" kern="0" dirty="0">
                  <a:solidFill>
                    <a:srgbClr val="FFFFFF"/>
                  </a:solidFill>
                  <a:latin typeface="Meiryo UI" panose="020B0604030504040204" pitchFamily="50" charset="-128"/>
                  <a:ea typeface="Meiryo UI" panose="020B0604030504040204" pitchFamily="50" charset="-128"/>
                </a:rPr>
                <a:t>2</a:t>
              </a:r>
              <a:endParaRPr kumimoji="0" lang="ja-JP" altLang="en-US" sz="1050" b="1" kern="0" dirty="0">
                <a:solidFill>
                  <a:srgbClr val="FFFFFF"/>
                </a:solidFill>
                <a:latin typeface="Meiryo UI" panose="020B0604030504040204" pitchFamily="50" charset="-128"/>
                <a:ea typeface="Meiryo UI" panose="020B0604030504040204" pitchFamily="50" charset="-128"/>
              </a:endParaRPr>
            </a:p>
          </p:txBody>
        </p:sp>
        <p:sp>
          <p:nvSpPr>
            <p:cNvPr id="125" name="正方形/長方形 124"/>
            <p:cNvSpPr/>
            <p:nvPr/>
          </p:nvSpPr>
          <p:spPr>
            <a:xfrm>
              <a:off x="741864" y="3913547"/>
              <a:ext cx="2424062" cy="307777"/>
            </a:xfrm>
            <a:prstGeom prst="rect">
              <a:avLst/>
            </a:prstGeom>
          </p:spPr>
          <p:txBody>
            <a:bodyPr wrap="none">
              <a:spAutoFit/>
            </a:bodyPr>
            <a:lstStyle/>
            <a:p>
              <a:pPr>
                <a:defRPr/>
              </a:pPr>
              <a:r>
                <a:rPr kumimoji="0" lang="en-US" altLang="ja-JP" sz="1400" b="1" kern="0" dirty="0">
                  <a:solidFill>
                    <a:prstClr val="black">
                      <a:lumMod val="95000"/>
                      <a:lumOff val="5000"/>
                    </a:prstClr>
                  </a:solidFill>
                  <a:latin typeface="Meiryo UI" panose="020B0604030504040204" pitchFamily="50" charset="-128"/>
                  <a:ea typeface="Meiryo UI" panose="020B0604030504040204" pitchFamily="50" charset="-128"/>
                </a:rPr>
                <a:t>Zoom Meeting</a:t>
              </a:r>
              <a:r>
                <a:rPr kumimoji="0" lang="ja-JP" altLang="en-US" sz="1400" b="1" kern="0" dirty="0">
                  <a:solidFill>
                    <a:prstClr val="black">
                      <a:lumMod val="95000"/>
                      <a:lumOff val="5000"/>
                    </a:prstClr>
                  </a:solidFill>
                  <a:latin typeface="Meiryo UI" panose="020B0604030504040204" pitchFamily="50" charset="-128"/>
                  <a:ea typeface="Meiryo UI" panose="020B0604030504040204" pitchFamily="50" charset="-128"/>
                </a:rPr>
                <a:t>の入室</a:t>
              </a:r>
              <a:r>
                <a:rPr kumimoji="0" lang="ja-JP" altLang="en-US" sz="1400" b="1" kern="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方法</a:t>
              </a:r>
              <a:endParaRPr kumimoji="0" lang="en-US" altLang="ja-JP" sz="1400" b="1" kern="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grpSp>
      <p:sp>
        <p:nvSpPr>
          <p:cNvPr id="126" name="正方形/長方形 15"/>
          <p:cNvSpPr>
            <a:spLocks noChangeArrowheads="1"/>
          </p:cNvSpPr>
          <p:nvPr/>
        </p:nvSpPr>
        <p:spPr bwMode="auto">
          <a:xfrm>
            <a:off x="368729" y="5013832"/>
            <a:ext cx="6553279" cy="231923"/>
          </a:xfrm>
          <a:prstGeom prst="rect">
            <a:avLst/>
          </a:prstGeom>
          <a:effectLst/>
        </p:spPr>
        <p:txBody>
          <a:bodyPr wrap="square">
            <a:spAutoFit/>
          </a:bodyPr>
          <a:lstStyle/>
          <a:p>
            <a:pPr defTabSz="829410" fontAlgn="base">
              <a:spcBef>
                <a:spcPct val="0"/>
              </a:spcBef>
              <a:spcAft>
                <a:spcPct val="0"/>
              </a:spcAft>
              <a:defRPr/>
            </a:pPr>
            <a:r>
              <a:rPr lang="ja-JP" altLang="en-US" sz="907" b="1" dirty="0">
                <a:solidFill>
                  <a:prstClr val="black"/>
                </a:solidFill>
                <a:latin typeface="メイリオ" pitchFamily="50" charset="-128"/>
                <a:ea typeface="メイリオ" pitchFamily="50" charset="-128"/>
                <a:cs typeface="メイリオ" pitchFamily="50" charset="-128"/>
              </a:rPr>
              <a:t>①</a:t>
            </a:r>
            <a:r>
              <a:rPr lang="ja-JP" altLang="en-US" sz="907" dirty="0">
                <a:solidFill>
                  <a:prstClr val="black"/>
                </a:solidFill>
                <a:latin typeface="メイリオ" pitchFamily="50" charset="-128"/>
                <a:ea typeface="メイリオ" pitchFamily="50" charset="-128"/>
                <a:cs typeface="メイリオ" pitchFamily="50" charset="-128"/>
              </a:rPr>
              <a:t> 登録完了後に届いたメールに記載された</a:t>
            </a:r>
            <a:r>
              <a:rPr lang="en-US" altLang="ja-JP" sz="907" dirty="0">
                <a:solidFill>
                  <a:prstClr val="black"/>
                </a:solidFill>
                <a:latin typeface="メイリオ" pitchFamily="50" charset="-128"/>
                <a:ea typeface="メイリオ" pitchFamily="50" charset="-128"/>
                <a:cs typeface="メイリオ" pitchFamily="50" charset="-128"/>
              </a:rPr>
              <a:t>URL</a:t>
            </a:r>
            <a:r>
              <a:rPr lang="ja-JP" altLang="en-US" sz="907" dirty="0">
                <a:solidFill>
                  <a:prstClr val="black"/>
                </a:solidFill>
                <a:latin typeface="メイリオ" pitchFamily="50" charset="-128"/>
                <a:ea typeface="メイリオ" pitchFamily="50" charset="-128"/>
                <a:cs typeface="メイリオ" pitchFamily="50" charset="-128"/>
              </a:rPr>
              <a:t>のリンクから</a:t>
            </a:r>
            <a:r>
              <a:rPr lang="en-US" altLang="ja-JP" sz="907" dirty="0">
                <a:solidFill>
                  <a:prstClr val="black"/>
                </a:solidFill>
                <a:latin typeface="メイリオ" pitchFamily="50" charset="-128"/>
                <a:ea typeface="メイリオ" pitchFamily="50" charset="-128"/>
                <a:cs typeface="メイリオ" pitchFamily="50" charset="-128"/>
              </a:rPr>
              <a:t>Zoom</a:t>
            </a:r>
            <a:r>
              <a:rPr lang="ja-JP" altLang="en-US" sz="907" dirty="0">
                <a:solidFill>
                  <a:prstClr val="black"/>
                </a:solidFill>
                <a:latin typeface="メイリオ" pitchFamily="50" charset="-128"/>
                <a:ea typeface="メイリオ" pitchFamily="50" charset="-128"/>
                <a:cs typeface="メイリオ" pitchFamily="50" charset="-128"/>
              </a:rPr>
              <a:t>に入室してください。</a:t>
            </a:r>
            <a:endParaRPr lang="en-US" altLang="ja-JP" sz="907" dirty="0">
              <a:solidFill>
                <a:prstClr val="black"/>
              </a:solidFill>
              <a:latin typeface="メイリオ" pitchFamily="50" charset="-128"/>
              <a:ea typeface="メイリオ" pitchFamily="50" charset="-128"/>
              <a:cs typeface="メイリオ" pitchFamily="50" charset="-128"/>
            </a:endParaRPr>
          </a:p>
        </p:txBody>
      </p:sp>
      <p:sp>
        <p:nvSpPr>
          <p:cNvPr id="127" name="正方形/長方形 126"/>
          <p:cNvSpPr/>
          <p:nvPr/>
        </p:nvSpPr>
        <p:spPr>
          <a:xfrm>
            <a:off x="378698" y="5168248"/>
            <a:ext cx="5958885" cy="232371"/>
          </a:xfrm>
          <a:prstGeom prst="rect">
            <a:avLst/>
          </a:prstGeom>
        </p:spPr>
        <p:txBody>
          <a:bodyPr wrap="square">
            <a:spAutoFit/>
          </a:bodyPr>
          <a:lstStyle/>
          <a:p>
            <a:pPr defTabSz="914311"/>
            <a:r>
              <a:rPr lang="en-US" altLang="ja-JP" sz="91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1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パスワードの入力を求められましたらメールに記載されたパスコードをご入力ください。</a:t>
            </a:r>
            <a:endParaRPr lang="ja-JP" altLang="en-US" sz="910" dirty="0">
              <a:solidFill>
                <a:srgbClr val="FF0000"/>
              </a:solidFill>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12"/>
          <a:stretch>
            <a:fillRect/>
          </a:stretch>
        </p:blipFill>
        <p:spPr>
          <a:xfrm>
            <a:off x="614875" y="2388154"/>
            <a:ext cx="2129167" cy="1949415"/>
          </a:xfrm>
          <a:prstGeom prst="rect">
            <a:avLst/>
          </a:prstGeom>
          <a:ln>
            <a:solidFill>
              <a:schemeClr val="tx1"/>
            </a:solidFill>
          </a:ln>
        </p:spPr>
      </p:pic>
      <p:pic>
        <p:nvPicPr>
          <p:cNvPr id="13" name="図 12"/>
          <p:cNvPicPr>
            <a:picLocks noChangeAspect="1"/>
          </p:cNvPicPr>
          <p:nvPr/>
        </p:nvPicPr>
        <p:blipFill>
          <a:blip r:embed="rId13"/>
          <a:stretch>
            <a:fillRect/>
          </a:stretch>
        </p:blipFill>
        <p:spPr>
          <a:xfrm>
            <a:off x="4323574" y="2398001"/>
            <a:ext cx="1204362" cy="182192"/>
          </a:xfrm>
          <a:prstGeom prst="rect">
            <a:avLst/>
          </a:prstGeom>
        </p:spPr>
      </p:pic>
      <p:pic>
        <p:nvPicPr>
          <p:cNvPr id="14" name="図 13"/>
          <p:cNvPicPr>
            <a:picLocks noChangeAspect="1"/>
          </p:cNvPicPr>
          <p:nvPr/>
        </p:nvPicPr>
        <p:blipFill>
          <a:blip r:embed="rId14"/>
          <a:stretch>
            <a:fillRect/>
          </a:stretch>
        </p:blipFill>
        <p:spPr>
          <a:xfrm>
            <a:off x="3688338" y="2388154"/>
            <a:ext cx="2418431" cy="1134714"/>
          </a:xfrm>
          <a:prstGeom prst="rect">
            <a:avLst/>
          </a:prstGeom>
          <a:ln>
            <a:solidFill>
              <a:schemeClr val="tx1"/>
            </a:solidFill>
          </a:ln>
        </p:spPr>
      </p:pic>
      <p:pic>
        <p:nvPicPr>
          <p:cNvPr id="9" name="図 8"/>
          <p:cNvPicPr>
            <a:picLocks noChangeAspect="1"/>
          </p:cNvPicPr>
          <p:nvPr/>
        </p:nvPicPr>
        <p:blipFill>
          <a:blip r:embed="rId15"/>
          <a:stretch>
            <a:fillRect/>
          </a:stretch>
        </p:blipFill>
        <p:spPr>
          <a:xfrm>
            <a:off x="856086" y="2947236"/>
            <a:ext cx="1068898" cy="100124"/>
          </a:xfrm>
          <a:prstGeom prst="rect">
            <a:avLst/>
          </a:prstGeom>
        </p:spPr>
      </p:pic>
      <p:sp>
        <p:nvSpPr>
          <p:cNvPr id="71" name="正方形/長方形 35"/>
          <p:cNvSpPr>
            <a:spLocks noChangeArrowheads="1"/>
          </p:cNvSpPr>
          <p:nvPr/>
        </p:nvSpPr>
        <p:spPr bwMode="auto">
          <a:xfrm>
            <a:off x="649395" y="2421668"/>
            <a:ext cx="2042065" cy="215444"/>
          </a:xfrm>
          <a:prstGeom prst="rect">
            <a:avLst/>
          </a:prstGeom>
          <a:solidFill>
            <a:srgbClr val="3D98CC"/>
          </a:solidFill>
          <a:ln w="9525">
            <a:noFill/>
            <a:miter lim="800000"/>
            <a:headEnd/>
            <a:tailEnd/>
          </a:ln>
        </p:spPr>
        <p:txBody>
          <a:bodyPr wrap="square">
            <a:spAutoFit/>
          </a:bodyPr>
          <a:lstStyle/>
          <a:p>
            <a:pPr algn="ctr" defTabSz="828023" fontAlgn="base">
              <a:spcBef>
                <a:spcPct val="0"/>
              </a:spcBef>
              <a:spcAft>
                <a:spcPct val="0"/>
              </a:spcAft>
            </a:pPr>
            <a:r>
              <a:rPr lang="ja-JP" altLang="en-US" sz="800" dirty="0">
                <a:solidFill>
                  <a:schemeClr val="bg1"/>
                </a:solidFill>
                <a:latin typeface="メイリオ" pitchFamily="50" charset="-128"/>
                <a:ea typeface="メイリオ" pitchFamily="50" charset="-128"/>
                <a:cs typeface="メイリオ" pitchFamily="50" charset="-128"/>
              </a:rPr>
              <a:t>第</a:t>
            </a:r>
            <a:r>
              <a:rPr lang="en-US" altLang="ja-JP" sz="800" dirty="0">
                <a:solidFill>
                  <a:schemeClr val="bg1"/>
                </a:solidFill>
                <a:latin typeface="メイリオ" pitchFamily="50" charset="-128"/>
                <a:ea typeface="メイリオ" pitchFamily="50" charset="-128"/>
                <a:cs typeface="メイリオ" pitchFamily="50" charset="-128"/>
              </a:rPr>
              <a:t>102</a:t>
            </a:r>
            <a:r>
              <a:rPr lang="ja-JP" altLang="en-US" sz="800" dirty="0">
                <a:solidFill>
                  <a:schemeClr val="bg1"/>
                </a:solidFill>
                <a:latin typeface="メイリオ" pitchFamily="50" charset="-128"/>
                <a:ea typeface="メイリオ" pitchFamily="50" charset="-128"/>
                <a:cs typeface="メイリオ" pitchFamily="50" charset="-128"/>
              </a:rPr>
              <a:t>回西宮地域医療連携セミナー</a:t>
            </a:r>
            <a:endParaRPr lang="en-US" altLang="ja-JP" sz="800" dirty="0">
              <a:solidFill>
                <a:schemeClr val="bg1"/>
              </a:solidFill>
              <a:latin typeface="メイリオ" pitchFamily="50" charset="-128"/>
              <a:ea typeface="メイリオ" pitchFamily="50" charset="-128"/>
              <a:cs typeface="メイリオ" pitchFamily="50" charset="-128"/>
            </a:endParaRPr>
          </a:p>
        </p:txBody>
      </p:sp>
      <p:sp>
        <p:nvSpPr>
          <p:cNvPr id="73" name="正方形/長方形 35"/>
          <p:cNvSpPr>
            <a:spLocks noChangeArrowheads="1"/>
          </p:cNvSpPr>
          <p:nvPr/>
        </p:nvSpPr>
        <p:spPr bwMode="auto">
          <a:xfrm>
            <a:off x="3798258" y="2396331"/>
            <a:ext cx="2042065" cy="184666"/>
          </a:xfrm>
          <a:prstGeom prst="rect">
            <a:avLst/>
          </a:prstGeom>
          <a:solidFill>
            <a:srgbClr val="3D98CC"/>
          </a:solidFill>
          <a:ln w="9525">
            <a:noFill/>
            <a:miter lim="800000"/>
            <a:headEnd/>
            <a:tailEnd/>
          </a:ln>
        </p:spPr>
        <p:txBody>
          <a:bodyPr wrap="square">
            <a:spAutoFit/>
          </a:bodyPr>
          <a:lstStyle/>
          <a:p>
            <a:pPr algn="ctr" defTabSz="828023" fontAlgn="base">
              <a:spcBef>
                <a:spcPct val="0"/>
              </a:spcBef>
              <a:spcAft>
                <a:spcPct val="0"/>
              </a:spcAft>
            </a:pPr>
            <a:r>
              <a:rPr lang="ja-JP" altLang="en-US" sz="600" dirty="0">
                <a:solidFill>
                  <a:schemeClr val="bg1"/>
                </a:solidFill>
                <a:latin typeface="メイリオ" pitchFamily="50" charset="-128"/>
                <a:ea typeface="メイリオ" pitchFamily="50" charset="-128"/>
                <a:cs typeface="メイリオ" pitchFamily="50" charset="-128"/>
              </a:rPr>
              <a:t>第</a:t>
            </a:r>
            <a:r>
              <a:rPr lang="en-US" altLang="ja-JP" sz="600" dirty="0">
                <a:solidFill>
                  <a:schemeClr val="bg1"/>
                </a:solidFill>
                <a:latin typeface="メイリオ" pitchFamily="50" charset="-128"/>
                <a:ea typeface="メイリオ" pitchFamily="50" charset="-128"/>
                <a:cs typeface="メイリオ" pitchFamily="50" charset="-128"/>
              </a:rPr>
              <a:t>102</a:t>
            </a:r>
            <a:r>
              <a:rPr lang="ja-JP" altLang="en-US" sz="600" dirty="0">
                <a:solidFill>
                  <a:schemeClr val="bg1"/>
                </a:solidFill>
                <a:latin typeface="メイリオ" pitchFamily="50" charset="-128"/>
                <a:ea typeface="メイリオ" pitchFamily="50" charset="-128"/>
                <a:cs typeface="メイリオ" pitchFamily="50" charset="-128"/>
              </a:rPr>
              <a:t>回西宮地域医療連携セミナー</a:t>
            </a:r>
            <a:endParaRPr lang="en-US" altLang="ja-JP" sz="600" dirty="0">
              <a:solidFill>
                <a:schemeClr val="bg1"/>
              </a:solidFill>
              <a:latin typeface="メイリオ" pitchFamily="50" charset="-128"/>
              <a:ea typeface="メイリオ" pitchFamily="50" charset="-128"/>
              <a:cs typeface="メイリオ" pitchFamily="50" charset="-128"/>
            </a:endParaRPr>
          </a:p>
        </p:txBody>
      </p:sp>
      <p:sp>
        <p:nvSpPr>
          <p:cNvPr id="75" name="正方形/長方形 35"/>
          <p:cNvSpPr>
            <a:spLocks noChangeArrowheads="1"/>
          </p:cNvSpPr>
          <p:nvPr/>
        </p:nvSpPr>
        <p:spPr bwMode="auto">
          <a:xfrm>
            <a:off x="763602" y="2895627"/>
            <a:ext cx="1710518" cy="146194"/>
          </a:xfrm>
          <a:prstGeom prst="rect">
            <a:avLst/>
          </a:prstGeom>
          <a:solidFill>
            <a:schemeClr val="bg1"/>
          </a:solidFill>
          <a:ln w="9525">
            <a:noFill/>
            <a:miter lim="800000"/>
            <a:headEnd/>
            <a:tailEnd/>
          </a:ln>
        </p:spPr>
        <p:txBody>
          <a:bodyPr wrap="square">
            <a:spAutoFit/>
          </a:bodyPr>
          <a:lstStyle/>
          <a:p>
            <a:pPr defTabSz="828023" fontAlgn="base">
              <a:spcBef>
                <a:spcPct val="0"/>
              </a:spcBef>
              <a:spcAft>
                <a:spcPct val="0"/>
              </a:spcAft>
            </a:pPr>
            <a:r>
              <a:rPr lang="ja-JP" altLang="en-US" sz="350" dirty="0">
                <a:solidFill>
                  <a:srgbClr val="000000"/>
                </a:solidFill>
                <a:latin typeface="メイリオ" pitchFamily="50" charset="-128"/>
                <a:ea typeface="メイリオ" pitchFamily="50" charset="-128"/>
                <a:cs typeface="メイリオ" pitchFamily="50" charset="-128"/>
              </a:rPr>
              <a:t>日時：</a:t>
            </a:r>
            <a:r>
              <a:rPr lang="en-US" altLang="ja-JP" sz="350" dirty="0">
                <a:solidFill>
                  <a:srgbClr val="000000"/>
                </a:solidFill>
                <a:latin typeface="メイリオ" pitchFamily="50" charset="-128"/>
                <a:ea typeface="メイリオ" pitchFamily="50" charset="-128"/>
                <a:cs typeface="メイリオ" pitchFamily="50" charset="-128"/>
              </a:rPr>
              <a:t>2022</a:t>
            </a:r>
            <a:r>
              <a:rPr lang="ja-JP" altLang="en-US" sz="350" dirty="0">
                <a:solidFill>
                  <a:srgbClr val="000000"/>
                </a:solidFill>
                <a:latin typeface="メイリオ" pitchFamily="50" charset="-128"/>
                <a:ea typeface="メイリオ" pitchFamily="50" charset="-128"/>
                <a:cs typeface="メイリオ" pitchFamily="50" charset="-128"/>
              </a:rPr>
              <a:t>年</a:t>
            </a:r>
            <a:r>
              <a:rPr lang="en-US" altLang="ja-JP" sz="350" dirty="0">
                <a:solidFill>
                  <a:srgbClr val="000000"/>
                </a:solidFill>
                <a:latin typeface="メイリオ" pitchFamily="50" charset="-128"/>
                <a:ea typeface="メイリオ" pitchFamily="50" charset="-128"/>
                <a:cs typeface="メイリオ" pitchFamily="50" charset="-128"/>
              </a:rPr>
              <a:t>10</a:t>
            </a:r>
            <a:r>
              <a:rPr lang="ja-JP" altLang="en-US" sz="350" dirty="0">
                <a:solidFill>
                  <a:srgbClr val="000000"/>
                </a:solidFill>
                <a:latin typeface="メイリオ" pitchFamily="50" charset="-128"/>
                <a:ea typeface="メイリオ" pitchFamily="50" charset="-128"/>
                <a:cs typeface="メイリオ" pitchFamily="50" charset="-128"/>
              </a:rPr>
              <a:t>月</a:t>
            </a:r>
            <a:r>
              <a:rPr lang="en-US" altLang="ja-JP" sz="350" dirty="0">
                <a:solidFill>
                  <a:srgbClr val="000000"/>
                </a:solidFill>
                <a:latin typeface="メイリオ" pitchFamily="50" charset="-128"/>
                <a:ea typeface="メイリオ" pitchFamily="50" charset="-128"/>
                <a:cs typeface="メイリオ" pitchFamily="50" charset="-128"/>
              </a:rPr>
              <a:t>27</a:t>
            </a:r>
            <a:r>
              <a:rPr lang="ja-JP" altLang="en-US" sz="350" dirty="0">
                <a:solidFill>
                  <a:srgbClr val="000000"/>
                </a:solidFill>
                <a:latin typeface="メイリオ" pitchFamily="50" charset="-128"/>
                <a:ea typeface="メイリオ" pitchFamily="50" charset="-128"/>
                <a:cs typeface="メイリオ" pitchFamily="50" charset="-128"/>
              </a:rPr>
              <a:t>日（木）</a:t>
            </a:r>
            <a:r>
              <a:rPr lang="en-US" altLang="ja-JP" sz="350" dirty="0">
                <a:solidFill>
                  <a:srgbClr val="000000"/>
                </a:solidFill>
                <a:latin typeface="メイリオ" pitchFamily="50" charset="-128"/>
                <a:ea typeface="メイリオ" pitchFamily="50" charset="-128"/>
                <a:cs typeface="メイリオ" pitchFamily="50" charset="-128"/>
              </a:rPr>
              <a:t>17:50</a:t>
            </a:r>
            <a:r>
              <a:rPr lang="ja-JP" altLang="en-US" sz="350" dirty="0">
                <a:solidFill>
                  <a:srgbClr val="000000"/>
                </a:solidFill>
                <a:latin typeface="メイリオ" pitchFamily="50" charset="-128"/>
                <a:ea typeface="メイリオ" pitchFamily="50" charset="-128"/>
                <a:cs typeface="メイリオ" pitchFamily="50" charset="-128"/>
              </a:rPr>
              <a:t>～</a:t>
            </a:r>
            <a:r>
              <a:rPr lang="en-US" altLang="ja-JP" sz="350" dirty="0">
                <a:solidFill>
                  <a:srgbClr val="000000"/>
                </a:solidFill>
                <a:latin typeface="メイリオ" pitchFamily="50" charset="-128"/>
                <a:ea typeface="メイリオ" pitchFamily="50" charset="-128"/>
                <a:cs typeface="メイリオ" pitchFamily="50" charset="-128"/>
              </a:rPr>
              <a:t>20:00</a:t>
            </a:r>
          </a:p>
        </p:txBody>
      </p:sp>
      <p:pic>
        <p:nvPicPr>
          <p:cNvPr id="79" name="図 78"/>
          <p:cNvPicPr>
            <a:picLocks noChangeAspect="1"/>
          </p:cNvPicPr>
          <p:nvPr/>
        </p:nvPicPr>
        <p:blipFill>
          <a:blip r:embed="rId16"/>
          <a:stretch>
            <a:fillRect/>
          </a:stretch>
        </p:blipFill>
        <p:spPr>
          <a:xfrm>
            <a:off x="2987473" y="1648891"/>
            <a:ext cx="3567073" cy="295958"/>
          </a:xfrm>
          <a:prstGeom prst="rect">
            <a:avLst/>
          </a:prstGeom>
          <a:ln>
            <a:solidFill>
              <a:schemeClr val="tx1"/>
            </a:solidFill>
          </a:ln>
        </p:spPr>
      </p:pic>
      <p:pic>
        <p:nvPicPr>
          <p:cNvPr id="84" name="図 83"/>
          <p:cNvPicPr>
            <a:picLocks noChangeAspect="1"/>
          </p:cNvPicPr>
          <p:nvPr/>
        </p:nvPicPr>
        <p:blipFill>
          <a:blip r:embed="rId17"/>
          <a:stretch>
            <a:fillRect/>
          </a:stretch>
        </p:blipFill>
        <p:spPr>
          <a:xfrm>
            <a:off x="3665940" y="1694966"/>
            <a:ext cx="307074" cy="181125"/>
          </a:xfrm>
          <a:prstGeom prst="rect">
            <a:avLst/>
          </a:prstGeom>
        </p:spPr>
      </p:pic>
      <p:sp>
        <p:nvSpPr>
          <p:cNvPr id="86" name="正方形/長方形 83"/>
          <p:cNvSpPr>
            <a:spLocks noChangeArrowheads="1"/>
          </p:cNvSpPr>
          <p:nvPr/>
        </p:nvSpPr>
        <p:spPr bwMode="auto">
          <a:xfrm>
            <a:off x="3549691" y="1676417"/>
            <a:ext cx="3593311" cy="230124"/>
          </a:xfrm>
          <a:prstGeom prst="rect">
            <a:avLst/>
          </a:prstGeom>
          <a:noFill/>
          <a:ln w="9525">
            <a:noFill/>
            <a:miter lim="800000"/>
            <a:headEnd/>
            <a:tailEnd/>
          </a:ln>
        </p:spPr>
        <p:txBody>
          <a:bodyPr wrap="square" lIns="91434" tIns="45718" rIns="91434" bIns="45718">
            <a:spAutoFit/>
          </a:bodyPr>
          <a:lstStyle/>
          <a:p>
            <a:pPr defTabSz="912724">
              <a:lnSpc>
                <a:spcPct val="130000"/>
              </a:lnSpc>
            </a:pPr>
            <a:r>
              <a:rPr kumimoji="0" lang="en-US" altLang="ja-JP" sz="731" b="1" dirty="0">
                <a:solidFill>
                  <a:srgbClr val="3B3B3B"/>
                </a:solidFill>
                <a:latin typeface="メイリオ" panose="020B0604030504040204" pitchFamily="50" charset="-128"/>
                <a:ea typeface="メイリオ" panose="020B0604030504040204" pitchFamily="50" charset="-128"/>
                <a:cs typeface="メイリオ" panose="020B0604030504040204" pitchFamily="50" charset="-128"/>
              </a:rPr>
              <a:t>https://register.3esys.jp/register/teijin_221027_b</a:t>
            </a:r>
          </a:p>
        </p:txBody>
      </p:sp>
      <p:sp>
        <p:nvSpPr>
          <p:cNvPr id="89" name="角丸四角形 88"/>
          <p:cNvSpPr/>
          <p:nvPr/>
        </p:nvSpPr>
        <p:spPr>
          <a:xfrm>
            <a:off x="3410981" y="1702724"/>
            <a:ext cx="3048719" cy="173187"/>
          </a:xfrm>
          <a:prstGeom prst="roundRect">
            <a:avLst/>
          </a:prstGeom>
          <a:noFill/>
          <a:ln w="19050">
            <a:solidFill>
              <a:srgbClr val="FF0000"/>
            </a:solidFill>
            <a:prstDash val="sysDash"/>
          </a:ln>
          <a:effectLst/>
        </p:spPr>
        <p:style>
          <a:lnRef idx="2">
            <a:schemeClr val="accent2"/>
          </a:lnRef>
          <a:fillRef idx="1">
            <a:schemeClr val="lt1"/>
          </a:fillRef>
          <a:effectRef idx="0">
            <a:schemeClr val="accent2"/>
          </a:effectRef>
          <a:fontRef idx="minor">
            <a:schemeClr val="dk1"/>
          </a:fontRef>
        </p:style>
        <p:txBody>
          <a:bodyPr anchor="ctr"/>
          <a:lstStyle/>
          <a:p>
            <a:pPr algn="ctr" defTabSz="829410">
              <a:defRPr/>
            </a:pPr>
            <a:endParaRPr lang="ja-JP" altLang="en-US" sz="1633">
              <a:solidFill>
                <a:prstClr val="black"/>
              </a:solidFill>
            </a:endParaRPr>
          </a:p>
        </p:txBody>
      </p:sp>
      <p:sp>
        <p:nvSpPr>
          <p:cNvPr id="8" name="正方形/長方形 7"/>
          <p:cNvSpPr/>
          <p:nvPr/>
        </p:nvSpPr>
        <p:spPr>
          <a:xfrm>
            <a:off x="831056" y="3219451"/>
            <a:ext cx="1790700" cy="981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 name="図 10"/>
          <p:cNvPicPr>
            <a:picLocks noChangeAspect="1"/>
          </p:cNvPicPr>
          <p:nvPr/>
        </p:nvPicPr>
        <p:blipFill>
          <a:blip r:embed="rId18"/>
          <a:stretch>
            <a:fillRect/>
          </a:stretch>
        </p:blipFill>
        <p:spPr>
          <a:xfrm>
            <a:off x="862015" y="3253581"/>
            <a:ext cx="1326356" cy="938497"/>
          </a:xfrm>
          <a:prstGeom prst="rect">
            <a:avLst/>
          </a:prstGeom>
        </p:spPr>
      </p:pic>
      <p:pic>
        <p:nvPicPr>
          <p:cNvPr id="10" name="図 9"/>
          <p:cNvPicPr>
            <a:picLocks noChangeAspect="1"/>
          </p:cNvPicPr>
          <p:nvPr/>
        </p:nvPicPr>
        <p:blipFill rotWithShape="1">
          <a:blip r:embed="rId19"/>
          <a:srcRect l="46425" b="91300"/>
          <a:stretch/>
        </p:blipFill>
        <p:spPr>
          <a:xfrm>
            <a:off x="1672404" y="3167063"/>
            <a:ext cx="813625" cy="123825"/>
          </a:xfrm>
          <a:prstGeom prst="rect">
            <a:avLst/>
          </a:prstGeom>
        </p:spPr>
      </p:pic>
      <p:sp>
        <p:nvSpPr>
          <p:cNvPr id="94" name="角丸四角形 93"/>
          <p:cNvSpPr/>
          <p:nvPr/>
        </p:nvSpPr>
        <p:spPr>
          <a:xfrm>
            <a:off x="888338" y="4200761"/>
            <a:ext cx="264691" cy="128581"/>
          </a:xfrm>
          <a:prstGeom prst="roundRect">
            <a:avLst/>
          </a:prstGeom>
          <a:noFill/>
          <a:ln w="19050">
            <a:solidFill>
              <a:srgbClr val="FF0000"/>
            </a:solidFill>
            <a:prstDash val="sysDash"/>
          </a:ln>
          <a:effectLst/>
        </p:spPr>
        <p:style>
          <a:lnRef idx="2">
            <a:schemeClr val="accent2"/>
          </a:lnRef>
          <a:fillRef idx="1">
            <a:schemeClr val="lt1"/>
          </a:fillRef>
          <a:effectRef idx="0">
            <a:schemeClr val="accent2"/>
          </a:effectRef>
          <a:fontRef idx="minor">
            <a:schemeClr val="dk1"/>
          </a:fontRef>
        </p:style>
        <p:txBody>
          <a:bodyPr anchor="ctr"/>
          <a:lstStyle/>
          <a:p>
            <a:pPr algn="ctr" defTabSz="829410">
              <a:defRPr/>
            </a:pPr>
            <a:endParaRPr lang="ja-JP" altLang="en-US" sz="1633">
              <a:solidFill>
                <a:prstClr val="black"/>
              </a:solidFill>
            </a:endParaRPr>
          </a:p>
        </p:txBody>
      </p:sp>
      <p:pic>
        <p:nvPicPr>
          <p:cNvPr id="15" name="図 14"/>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5675101" y="626851"/>
            <a:ext cx="859049" cy="859049"/>
          </a:xfrm>
          <a:prstGeom prst="rect">
            <a:avLst/>
          </a:prstGeom>
          <a:ln>
            <a:solidFill>
              <a:schemeClr val="tx1"/>
            </a:solidFill>
          </a:ln>
        </p:spPr>
      </p:pic>
    </p:spTree>
    <p:custDataLst>
      <p:tags r:id="rId1"/>
    </p:custDataLst>
    <p:extLst>
      <p:ext uri="{BB962C8B-B14F-4D97-AF65-F5344CB8AC3E}">
        <p14:creationId xmlns:p14="http://schemas.microsoft.com/office/powerpoint/2010/main" val="562349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RESPONSE_KEYRANGE" val="1-100"/>
</p:tagLst>
</file>

<file path=ppt/tags/tag2.xml><?xml version="1.0" encoding="utf-8"?>
<p:tagLst xmlns:a="http://schemas.openxmlformats.org/drawingml/2006/main" xmlns:r="http://schemas.openxmlformats.org/officeDocument/2006/relationships" xmlns:p="http://schemas.openxmlformats.org/presentationml/2006/main">
  <p:tag name="ARS_RESPONSEPARA_NAMEMODE" val="1"/>
  <p:tag name="ARS_RESPONSEPARA_CANVOTE" val="cvAll"/>
  <p:tag name="ARS_RESPONSETYPE" val="None"/>
  <p:tag name="ARS_KEYPADPARA_MODIFYMODE" val="0"/>
  <p:tag name="ARS_KEYPADPARA_OPTIONMODE" val="0"/>
  <p:tag name="ARS_CHARTPARA_DATAFORMAT" val="ltNumberValue"/>
  <p:tag name="ARS_CHARTPARA_SHOWTIME" val="csStop"/>
  <p:tag name="ARS_CHARTPARA_DATAPERCENTBASE" val="crResponse"/>
  <p:tag name="ARS_CHARTPARA_RELATEMODE" val="crNone"/>
  <p:tag name="ARS_CHARTPARA_RELATESLIDE" val="0"/>
  <p:tag name="ARS_CHARTPARA_SHOW3D" val="0"/>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1575</TotalTime>
  <Words>903</Words>
  <Application>Microsoft Office PowerPoint</Application>
  <PresentationFormat>A4 210 x 297 mm</PresentationFormat>
  <Paragraphs>92</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vt:i4>
      </vt:variant>
    </vt:vector>
  </HeadingPairs>
  <TitlesOfParts>
    <vt:vector size="14" baseType="lpstr">
      <vt:lpstr>HGP創英角ｺﾞｼｯｸUB</vt:lpstr>
      <vt:lpstr>Meiryo UI</vt:lpstr>
      <vt:lpstr>ＭＳ Ｐゴシック</vt:lpstr>
      <vt:lpstr>メイリオ</vt:lpstr>
      <vt:lpstr>游ゴシック</vt:lpstr>
      <vt:lpstr>Arial</vt:lpstr>
      <vt:lpstr>Calibri</vt:lpstr>
      <vt:lpstr>Calibri Light</vt:lpstr>
      <vt:lpstr>Trebuchet MS</vt:lpstr>
      <vt:lpstr>Wingdings 3</vt:lpstr>
      <vt:lpstr>Office テーマ</vt:lpstr>
      <vt:lpstr>ファセット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THC 536阪神南... 中橋 瞳</dc:creator>
  <cp:lastModifiedBy>西宮市役所</cp:lastModifiedBy>
  <cp:revision>6</cp:revision>
  <cp:lastPrinted>2016-12-26T06:00:39Z</cp:lastPrinted>
  <dcterms:created xsi:type="dcterms:W3CDTF">2016-12-26T05:53:20Z</dcterms:created>
  <dcterms:modified xsi:type="dcterms:W3CDTF">2022-09-28T02:54:28Z</dcterms:modified>
</cp:coreProperties>
</file>