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561263" cy="10693400"/>
  <p:notesSz cx="6888163" cy="100203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A3FB576-7D4A-4D12-B3DC-4AF06726EC1B}">
          <p14:sldIdLst/>
        </p14:section>
        <p14:section name="タイトルなしのセクション" id="{F845988A-77F8-410B-9CBE-54F5BD09D7B1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A4D7"/>
    <a:srgbClr val="9AAFDE"/>
    <a:srgbClr val="BDEEFF"/>
    <a:srgbClr val="093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496" y="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68AEDDA-7B4E-4B2A-BB82-6261320929FB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50888"/>
            <a:ext cx="26558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8FDB852-23FA-4C81-809F-58F9B29B3F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84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6138" y="750888"/>
            <a:ext cx="2655887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DB852-23FA-4C81-809F-58F9B29B3F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371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67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62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10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27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15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69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65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74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01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9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6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DB65D-8902-4C94-9A24-4C86043B09E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145D-37D2-4DBD-860C-6E7685E8F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31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吹き出し 1"/>
          <p:cNvSpPr/>
          <p:nvPr/>
        </p:nvSpPr>
        <p:spPr>
          <a:xfrm>
            <a:off x="231939" y="2884413"/>
            <a:ext cx="3092071" cy="1993586"/>
          </a:xfrm>
          <a:prstGeom prst="wedgeRoundRectCallout">
            <a:avLst>
              <a:gd name="adj1" fmla="val 60380"/>
              <a:gd name="adj2" fmla="val 28185"/>
              <a:gd name="adj3" fmla="val 16667"/>
            </a:avLst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車椅子に乗っていても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体操ができますよ！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みなさん笑顔で</a:t>
            </a:r>
            <a:r>
              <a:rPr lang="ja-JP" altLang="en-US" dirty="0"/>
              <a:t>１．２．３</a:t>
            </a:r>
            <a:endParaRPr lang="en-US" altLang="ja-JP" dirty="0"/>
          </a:p>
          <a:p>
            <a:pPr algn="ctr"/>
            <a:r>
              <a:rPr lang="ja-JP" altLang="en-US" dirty="0"/>
              <a:t>頑張ってますね～</a:t>
            </a:r>
            <a:endParaRPr kumimoji="1" lang="en-US" altLang="ja-JP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9390">
            <a:off x="84434" y="33095"/>
            <a:ext cx="1056673" cy="77209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76271" flipV="1">
            <a:off x="6030445" y="1231447"/>
            <a:ext cx="1442061" cy="113919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832491" y="66400"/>
            <a:ext cx="4453152" cy="705489"/>
          </a:xfrm>
          <a:prstGeom prst="rect">
            <a:avLst/>
          </a:prstGeom>
          <a:noFill/>
        </p:spPr>
        <p:txBody>
          <a:bodyPr vert="horz" wrap="square" lIns="104306" tIns="52153" rIns="104306" bIns="52153">
            <a:spAutoFit/>
          </a:bodyPr>
          <a:lstStyle/>
          <a:p>
            <a:pPr algn="ctr"/>
            <a:r>
              <a:rPr lang="ja-JP" altLang="en-US" sz="39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認定看護師だより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73" y="10005615"/>
            <a:ext cx="2186563" cy="491992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4550274" y="9545018"/>
            <a:ext cx="2797116" cy="566989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Meiryo UI" pitchFamily="50" charset="-128"/>
              </a:rPr>
              <a:t> </a:t>
            </a: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  <a:cs typeface="Meiryo UI" pitchFamily="50" charset="-128"/>
              </a:rPr>
              <a:t>文責： 認知症看護認定看護師　　　　　　　</a:t>
            </a:r>
            <a:endParaRPr lang="en-US" altLang="ja-JP" sz="1400" b="1" dirty="0">
              <a:latin typeface="HG丸ｺﾞｼｯｸM-PRO" pitchFamily="50" charset="-128"/>
              <a:ea typeface="HG丸ｺﾞｼｯｸM-PRO" pitchFamily="50" charset="-128"/>
              <a:cs typeface="Meiryo UI" pitchFamily="50" charset="-128"/>
            </a:endParaRPr>
          </a:p>
          <a:p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  <a:cs typeface="Meiryo UI" pitchFamily="50" charset="-128"/>
              </a:rPr>
              <a:t>　　　　村上 美千代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8231" y="139915"/>
            <a:ext cx="2617115" cy="59776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en-US" altLang="ja-JP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Certified</a:t>
            </a:r>
            <a:r>
              <a:rPr lang="en-US" altLang="ja-JP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Nurse news</a:t>
            </a:r>
            <a:r>
              <a:rPr lang="ja-JP" altLang="en-US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2023.11</a:t>
            </a:r>
            <a:r>
              <a:rPr lang="ja-JP" altLang="ja-JP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ja-JP" altLang="ja-JP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発行</a:t>
            </a:r>
            <a:endParaRPr lang="ja-JP" altLang="en-US" sz="1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845944" y="862154"/>
            <a:ext cx="5469944" cy="536212"/>
          </a:xfrm>
          <a:prstGeom prst="rect">
            <a:avLst/>
          </a:prstGeom>
        </p:spPr>
        <p:txBody>
          <a:bodyPr vert="horz" wrap="square" lIns="104306" tIns="52153" rIns="104306" bIns="52153">
            <a:spAutoFit/>
          </a:bodyPr>
          <a:lstStyle/>
          <a:p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院内デイケアを再開します！！</a:t>
            </a:r>
            <a:endParaRPr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667663" y="9561054"/>
            <a:ext cx="2562339" cy="955841"/>
          </a:xfrm>
          <a:prstGeom prst="roundRect">
            <a:avLst/>
          </a:prstGeom>
          <a:noFill/>
          <a:ln>
            <a:solidFill>
              <a:srgbClr val="9AAFD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4306" tIns="52153" rIns="104306" bIns="52153" spcCol="0"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118" name="グループ化 117"/>
          <p:cNvGrpSpPr>
            <a:grpSpLocks noChangeAspect="1"/>
          </p:cNvGrpSpPr>
          <p:nvPr/>
        </p:nvGrpSpPr>
        <p:grpSpPr>
          <a:xfrm>
            <a:off x="6253691" y="686954"/>
            <a:ext cx="1703404" cy="836908"/>
            <a:chOff x="5826949" y="2060848"/>
            <a:chExt cx="2249252" cy="1079989"/>
          </a:xfrm>
        </p:grpSpPr>
        <p:grpSp>
          <p:nvGrpSpPr>
            <p:cNvPr id="119" name="グループ化 118"/>
            <p:cNvGrpSpPr/>
            <p:nvPr/>
          </p:nvGrpSpPr>
          <p:grpSpPr>
            <a:xfrm>
              <a:off x="6084168" y="2060848"/>
              <a:ext cx="1079989" cy="1079989"/>
              <a:chOff x="5410564" y="2276872"/>
              <a:chExt cx="2016224" cy="2016224"/>
            </a:xfrm>
          </p:grpSpPr>
          <p:sp>
            <p:nvSpPr>
              <p:cNvPr id="121" name="円/楕円 120"/>
              <p:cNvSpPr/>
              <p:nvPr/>
            </p:nvSpPr>
            <p:spPr>
              <a:xfrm>
                <a:off x="5410564" y="2276872"/>
                <a:ext cx="2016224" cy="2016224"/>
              </a:xfrm>
              <a:prstGeom prst="ellipse">
                <a:avLst/>
              </a:prstGeom>
              <a:gradFill>
                <a:gsLst>
                  <a:gs pos="58000">
                    <a:srgbClr val="249C14"/>
                  </a:gs>
                  <a:gs pos="0">
                    <a:srgbClr val="D6F7D1"/>
                  </a:gs>
                  <a:gs pos="100000">
                    <a:srgbClr val="3C7533"/>
                  </a:gs>
                  <a:gs pos="11000">
                    <a:srgbClr val="92D050"/>
                  </a:gs>
                </a:gsLst>
                <a:lin ang="16200000" scaled="0"/>
              </a:gradFill>
              <a:ln>
                <a:gradFill>
                  <a:gsLst>
                    <a:gs pos="0">
                      <a:srgbClr val="3C7533"/>
                    </a:gs>
                    <a:gs pos="100000">
                      <a:srgbClr val="249C14"/>
                    </a:gs>
                  </a:gsLst>
                  <a:lin ang="5400000" scaled="0"/>
                </a:gradFill>
              </a:ln>
              <a:effectLst>
                <a:glow rad="127000">
                  <a:schemeClr val="bg1"/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22" name="円/楕円 121"/>
              <p:cNvSpPr/>
              <p:nvPr/>
            </p:nvSpPr>
            <p:spPr>
              <a:xfrm>
                <a:off x="5427898" y="2300760"/>
                <a:ext cx="1965727" cy="1965727"/>
              </a:xfrm>
              <a:prstGeom prst="ellipse">
                <a:avLst/>
              </a:prstGeom>
              <a:noFill/>
              <a:ln>
                <a:gradFill>
                  <a:gsLst>
                    <a:gs pos="0">
                      <a:srgbClr val="249C14"/>
                    </a:gs>
                    <a:gs pos="50000">
                      <a:srgbClr val="3C7533"/>
                    </a:gs>
                    <a:gs pos="100000">
                      <a:srgbClr val="D6F7D1"/>
                    </a:gs>
                  </a:gsLst>
                  <a:lin ang="5400000" scaled="0"/>
                </a:gradFill>
              </a:ln>
              <a:effectLst>
                <a:glow rad="127000">
                  <a:schemeClr val="accent6">
                    <a:lumMod val="20000"/>
                    <a:lumOff val="80000"/>
                    <a:alpha val="1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23" name="円/楕円 122"/>
              <p:cNvSpPr/>
              <p:nvPr/>
            </p:nvSpPr>
            <p:spPr>
              <a:xfrm>
                <a:off x="5770604" y="2276872"/>
                <a:ext cx="1296144" cy="792088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8000"/>
                      <a:alpha val="0"/>
                    </a:schemeClr>
                  </a:gs>
                  <a:gs pos="100000">
                    <a:schemeClr val="bg1">
                      <a:lumMod val="74000"/>
                      <a:lumOff val="26000"/>
                      <a:alpha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24" name="円/楕円 33"/>
              <p:cNvSpPr/>
              <p:nvPr/>
            </p:nvSpPr>
            <p:spPr>
              <a:xfrm>
                <a:off x="5438930" y="3273158"/>
                <a:ext cx="1966059" cy="996006"/>
              </a:xfrm>
              <a:custGeom>
                <a:avLst/>
                <a:gdLst>
                  <a:gd name="connsiteX0" fmla="*/ 0 w 1296144"/>
                  <a:gd name="connsiteY0" fmla="*/ 396044 h 792088"/>
                  <a:gd name="connsiteX1" fmla="*/ 648072 w 1296144"/>
                  <a:gd name="connsiteY1" fmla="*/ 0 h 792088"/>
                  <a:gd name="connsiteX2" fmla="*/ 1296144 w 1296144"/>
                  <a:gd name="connsiteY2" fmla="*/ 396044 h 792088"/>
                  <a:gd name="connsiteX3" fmla="*/ 648072 w 1296144"/>
                  <a:gd name="connsiteY3" fmla="*/ 792088 h 792088"/>
                  <a:gd name="connsiteX4" fmla="*/ 0 w 1296144"/>
                  <a:gd name="connsiteY4" fmla="*/ 396044 h 792088"/>
                  <a:gd name="connsiteX0" fmla="*/ 6 w 1296150"/>
                  <a:gd name="connsiteY0" fmla="*/ 75280 h 471324"/>
                  <a:gd name="connsiteX1" fmla="*/ 657603 w 1296150"/>
                  <a:gd name="connsiteY1" fmla="*/ 184061 h 471324"/>
                  <a:gd name="connsiteX2" fmla="*/ 1296150 w 1296150"/>
                  <a:gd name="connsiteY2" fmla="*/ 75280 h 471324"/>
                  <a:gd name="connsiteX3" fmla="*/ 648078 w 1296150"/>
                  <a:gd name="connsiteY3" fmla="*/ 471324 h 471324"/>
                  <a:gd name="connsiteX4" fmla="*/ 6 w 1296150"/>
                  <a:gd name="connsiteY4" fmla="*/ 75280 h 471324"/>
                  <a:gd name="connsiteX0" fmla="*/ 6 w 1296150"/>
                  <a:gd name="connsiteY0" fmla="*/ 106913 h 502957"/>
                  <a:gd name="connsiteX1" fmla="*/ 657603 w 1296150"/>
                  <a:gd name="connsiteY1" fmla="*/ 72819 h 502957"/>
                  <a:gd name="connsiteX2" fmla="*/ 1296150 w 1296150"/>
                  <a:gd name="connsiteY2" fmla="*/ 106913 h 502957"/>
                  <a:gd name="connsiteX3" fmla="*/ 648078 w 1296150"/>
                  <a:gd name="connsiteY3" fmla="*/ 502957 h 502957"/>
                  <a:gd name="connsiteX4" fmla="*/ 6 w 1296150"/>
                  <a:gd name="connsiteY4" fmla="*/ 106913 h 502957"/>
                  <a:gd name="connsiteX0" fmla="*/ 4 w 1315198"/>
                  <a:gd name="connsiteY0" fmla="*/ 17941 h 568544"/>
                  <a:gd name="connsiteX1" fmla="*/ 676651 w 1315198"/>
                  <a:gd name="connsiteY1" fmla="*/ 136247 h 568544"/>
                  <a:gd name="connsiteX2" fmla="*/ 1315198 w 1315198"/>
                  <a:gd name="connsiteY2" fmla="*/ 170341 h 568544"/>
                  <a:gd name="connsiteX3" fmla="*/ 667126 w 1315198"/>
                  <a:gd name="connsiteY3" fmla="*/ 566385 h 568544"/>
                  <a:gd name="connsiteX4" fmla="*/ 4 w 1315198"/>
                  <a:gd name="connsiteY4" fmla="*/ 17941 h 568544"/>
                  <a:gd name="connsiteX0" fmla="*/ 4 w 1315198"/>
                  <a:gd name="connsiteY0" fmla="*/ 104236 h 654839"/>
                  <a:gd name="connsiteX1" fmla="*/ 676651 w 1315198"/>
                  <a:gd name="connsiteY1" fmla="*/ 222542 h 654839"/>
                  <a:gd name="connsiteX2" fmla="*/ 1315198 w 1315198"/>
                  <a:gd name="connsiteY2" fmla="*/ 256636 h 654839"/>
                  <a:gd name="connsiteX3" fmla="*/ 667126 w 1315198"/>
                  <a:gd name="connsiteY3" fmla="*/ 652680 h 654839"/>
                  <a:gd name="connsiteX4" fmla="*/ 4 w 1315198"/>
                  <a:gd name="connsiteY4" fmla="*/ 104236 h 654839"/>
                  <a:gd name="connsiteX0" fmla="*/ 4 w 1389254"/>
                  <a:gd name="connsiteY0" fmla="*/ 104236 h 652701"/>
                  <a:gd name="connsiteX1" fmla="*/ 676651 w 1389254"/>
                  <a:gd name="connsiteY1" fmla="*/ 222542 h 652701"/>
                  <a:gd name="connsiteX2" fmla="*/ 1315198 w 1389254"/>
                  <a:gd name="connsiteY2" fmla="*/ 256636 h 652701"/>
                  <a:gd name="connsiteX3" fmla="*/ 1303593 w 1389254"/>
                  <a:gd name="connsiteY3" fmla="*/ 126160 h 652701"/>
                  <a:gd name="connsiteX4" fmla="*/ 667126 w 1389254"/>
                  <a:gd name="connsiteY4" fmla="*/ 652680 h 652701"/>
                  <a:gd name="connsiteX5" fmla="*/ 4 w 1389254"/>
                  <a:gd name="connsiteY5" fmla="*/ 104236 h 652701"/>
                  <a:gd name="connsiteX0" fmla="*/ 4 w 1389254"/>
                  <a:gd name="connsiteY0" fmla="*/ 104236 h 652729"/>
                  <a:gd name="connsiteX1" fmla="*/ 676651 w 1389254"/>
                  <a:gd name="connsiteY1" fmla="*/ 222542 h 652729"/>
                  <a:gd name="connsiteX2" fmla="*/ 1315198 w 1389254"/>
                  <a:gd name="connsiteY2" fmla="*/ 256636 h 652729"/>
                  <a:gd name="connsiteX3" fmla="*/ 1303593 w 1389254"/>
                  <a:gd name="connsiteY3" fmla="*/ 126160 h 652729"/>
                  <a:gd name="connsiteX4" fmla="*/ 667126 w 1389254"/>
                  <a:gd name="connsiteY4" fmla="*/ 652680 h 652729"/>
                  <a:gd name="connsiteX5" fmla="*/ 4 w 1389254"/>
                  <a:gd name="connsiteY5" fmla="*/ 104236 h 652729"/>
                  <a:gd name="connsiteX0" fmla="*/ 4 w 1357583"/>
                  <a:gd name="connsiteY0" fmla="*/ 104236 h 652729"/>
                  <a:gd name="connsiteX1" fmla="*/ 676651 w 1357583"/>
                  <a:gd name="connsiteY1" fmla="*/ 222542 h 652729"/>
                  <a:gd name="connsiteX2" fmla="*/ 1315198 w 1357583"/>
                  <a:gd name="connsiteY2" fmla="*/ 256636 h 652729"/>
                  <a:gd name="connsiteX3" fmla="*/ 1303593 w 1357583"/>
                  <a:gd name="connsiteY3" fmla="*/ 126160 h 652729"/>
                  <a:gd name="connsiteX4" fmla="*/ 667126 w 1357583"/>
                  <a:gd name="connsiteY4" fmla="*/ 652680 h 652729"/>
                  <a:gd name="connsiteX5" fmla="*/ 4 w 1357583"/>
                  <a:gd name="connsiteY5" fmla="*/ 104236 h 652729"/>
                  <a:gd name="connsiteX0" fmla="*/ 4 w 1355604"/>
                  <a:gd name="connsiteY0" fmla="*/ 104236 h 672789"/>
                  <a:gd name="connsiteX1" fmla="*/ 676651 w 1355604"/>
                  <a:gd name="connsiteY1" fmla="*/ 222542 h 672789"/>
                  <a:gd name="connsiteX2" fmla="*/ 1315198 w 1355604"/>
                  <a:gd name="connsiteY2" fmla="*/ 256636 h 672789"/>
                  <a:gd name="connsiteX3" fmla="*/ 1294068 w 1355604"/>
                  <a:gd name="connsiteY3" fmla="*/ 364285 h 672789"/>
                  <a:gd name="connsiteX4" fmla="*/ 667126 w 1355604"/>
                  <a:gd name="connsiteY4" fmla="*/ 652680 h 672789"/>
                  <a:gd name="connsiteX5" fmla="*/ 4 w 1355604"/>
                  <a:gd name="connsiteY5" fmla="*/ 104236 h 672789"/>
                  <a:gd name="connsiteX0" fmla="*/ 4 w 1294068"/>
                  <a:gd name="connsiteY0" fmla="*/ 162254 h 730807"/>
                  <a:gd name="connsiteX1" fmla="*/ 676651 w 1294068"/>
                  <a:gd name="connsiteY1" fmla="*/ 280560 h 730807"/>
                  <a:gd name="connsiteX2" fmla="*/ 877048 w 1294068"/>
                  <a:gd name="connsiteY2" fmla="*/ 329 h 730807"/>
                  <a:gd name="connsiteX3" fmla="*/ 1294068 w 1294068"/>
                  <a:gd name="connsiteY3" fmla="*/ 422303 h 730807"/>
                  <a:gd name="connsiteX4" fmla="*/ 667126 w 1294068"/>
                  <a:gd name="connsiteY4" fmla="*/ 710698 h 730807"/>
                  <a:gd name="connsiteX5" fmla="*/ 4 w 1294068"/>
                  <a:gd name="connsiteY5" fmla="*/ 162254 h 730807"/>
                  <a:gd name="connsiteX0" fmla="*/ 8774 w 1302838"/>
                  <a:gd name="connsiteY0" fmla="*/ 169683 h 738236"/>
                  <a:gd name="connsiteX1" fmla="*/ 332996 w 1302838"/>
                  <a:gd name="connsiteY1" fmla="*/ 21289 h 738236"/>
                  <a:gd name="connsiteX2" fmla="*/ 885818 w 1302838"/>
                  <a:gd name="connsiteY2" fmla="*/ 7758 h 738236"/>
                  <a:gd name="connsiteX3" fmla="*/ 1302838 w 1302838"/>
                  <a:gd name="connsiteY3" fmla="*/ 429732 h 738236"/>
                  <a:gd name="connsiteX4" fmla="*/ 675896 w 1302838"/>
                  <a:gd name="connsiteY4" fmla="*/ 718127 h 738236"/>
                  <a:gd name="connsiteX5" fmla="*/ 8774 w 1302838"/>
                  <a:gd name="connsiteY5" fmla="*/ 169683 h 738236"/>
                  <a:gd name="connsiteX0" fmla="*/ 4291 w 1650780"/>
                  <a:gd name="connsiteY0" fmla="*/ 80520 h 740970"/>
                  <a:gd name="connsiteX1" fmla="*/ 680938 w 1650780"/>
                  <a:gd name="connsiteY1" fmla="*/ 17851 h 740970"/>
                  <a:gd name="connsiteX2" fmla="*/ 1233760 w 1650780"/>
                  <a:gd name="connsiteY2" fmla="*/ 4320 h 740970"/>
                  <a:gd name="connsiteX3" fmla="*/ 1650780 w 1650780"/>
                  <a:gd name="connsiteY3" fmla="*/ 426294 h 740970"/>
                  <a:gd name="connsiteX4" fmla="*/ 1023838 w 1650780"/>
                  <a:gd name="connsiteY4" fmla="*/ 714689 h 740970"/>
                  <a:gd name="connsiteX5" fmla="*/ 4291 w 1650780"/>
                  <a:gd name="connsiteY5" fmla="*/ 80520 h 740970"/>
                  <a:gd name="connsiteX0" fmla="*/ 4827 w 1575116"/>
                  <a:gd name="connsiteY0" fmla="*/ 62929 h 743806"/>
                  <a:gd name="connsiteX1" fmla="*/ 605274 w 1575116"/>
                  <a:gd name="connsiteY1" fmla="*/ 19310 h 743806"/>
                  <a:gd name="connsiteX2" fmla="*/ 1158096 w 1575116"/>
                  <a:gd name="connsiteY2" fmla="*/ 5779 h 743806"/>
                  <a:gd name="connsiteX3" fmla="*/ 1575116 w 1575116"/>
                  <a:gd name="connsiteY3" fmla="*/ 427753 h 743806"/>
                  <a:gd name="connsiteX4" fmla="*/ 948174 w 1575116"/>
                  <a:gd name="connsiteY4" fmla="*/ 716148 h 743806"/>
                  <a:gd name="connsiteX5" fmla="*/ 4827 w 1575116"/>
                  <a:gd name="connsiteY5" fmla="*/ 62929 h 743806"/>
                  <a:gd name="connsiteX0" fmla="*/ 73 w 1570362"/>
                  <a:gd name="connsiteY0" fmla="*/ 73078 h 881892"/>
                  <a:gd name="connsiteX1" fmla="*/ 600520 w 1570362"/>
                  <a:gd name="connsiteY1" fmla="*/ 29459 h 881892"/>
                  <a:gd name="connsiteX2" fmla="*/ 1153342 w 1570362"/>
                  <a:gd name="connsiteY2" fmla="*/ 15928 h 881892"/>
                  <a:gd name="connsiteX3" fmla="*/ 1570362 w 1570362"/>
                  <a:gd name="connsiteY3" fmla="*/ 437902 h 881892"/>
                  <a:gd name="connsiteX4" fmla="*/ 638620 w 1570362"/>
                  <a:gd name="connsiteY4" fmla="*/ 869172 h 881892"/>
                  <a:gd name="connsiteX5" fmla="*/ 73 w 1570362"/>
                  <a:gd name="connsiteY5" fmla="*/ 73078 h 881892"/>
                  <a:gd name="connsiteX0" fmla="*/ 73 w 1827537"/>
                  <a:gd name="connsiteY0" fmla="*/ 73078 h 871020"/>
                  <a:gd name="connsiteX1" fmla="*/ 600520 w 1827537"/>
                  <a:gd name="connsiteY1" fmla="*/ 29459 h 871020"/>
                  <a:gd name="connsiteX2" fmla="*/ 1153342 w 1827537"/>
                  <a:gd name="connsiteY2" fmla="*/ 15928 h 871020"/>
                  <a:gd name="connsiteX3" fmla="*/ 1827537 w 1827537"/>
                  <a:gd name="connsiteY3" fmla="*/ 247402 h 871020"/>
                  <a:gd name="connsiteX4" fmla="*/ 638620 w 1827537"/>
                  <a:gd name="connsiteY4" fmla="*/ 869172 h 871020"/>
                  <a:gd name="connsiteX5" fmla="*/ 73 w 1827537"/>
                  <a:gd name="connsiteY5" fmla="*/ 73078 h 871020"/>
                  <a:gd name="connsiteX0" fmla="*/ 73 w 1827537"/>
                  <a:gd name="connsiteY0" fmla="*/ 73078 h 893458"/>
                  <a:gd name="connsiteX1" fmla="*/ 600520 w 1827537"/>
                  <a:gd name="connsiteY1" fmla="*/ 29459 h 893458"/>
                  <a:gd name="connsiteX2" fmla="*/ 1153342 w 1827537"/>
                  <a:gd name="connsiteY2" fmla="*/ 15928 h 893458"/>
                  <a:gd name="connsiteX3" fmla="*/ 1827537 w 1827537"/>
                  <a:gd name="connsiteY3" fmla="*/ 247402 h 893458"/>
                  <a:gd name="connsiteX4" fmla="*/ 638620 w 1827537"/>
                  <a:gd name="connsiteY4" fmla="*/ 869172 h 893458"/>
                  <a:gd name="connsiteX5" fmla="*/ 73 w 1827537"/>
                  <a:gd name="connsiteY5" fmla="*/ 73078 h 893458"/>
                  <a:gd name="connsiteX0" fmla="*/ 3678 w 1831142"/>
                  <a:gd name="connsiteY0" fmla="*/ 77184 h 945295"/>
                  <a:gd name="connsiteX1" fmla="*/ 604125 w 1831142"/>
                  <a:gd name="connsiteY1" fmla="*/ 33565 h 945295"/>
                  <a:gd name="connsiteX2" fmla="*/ 1156947 w 1831142"/>
                  <a:gd name="connsiteY2" fmla="*/ 20034 h 945295"/>
                  <a:gd name="connsiteX3" fmla="*/ 1831142 w 1831142"/>
                  <a:gd name="connsiteY3" fmla="*/ 251508 h 945295"/>
                  <a:gd name="connsiteX4" fmla="*/ 899400 w 1831142"/>
                  <a:gd name="connsiteY4" fmla="*/ 930428 h 945295"/>
                  <a:gd name="connsiteX5" fmla="*/ 3678 w 1831142"/>
                  <a:gd name="connsiteY5" fmla="*/ 77184 h 945295"/>
                  <a:gd name="connsiteX0" fmla="*/ 3678 w 1831142"/>
                  <a:gd name="connsiteY0" fmla="*/ 77184 h 945295"/>
                  <a:gd name="connsiteX1" fmla="*/ 604125 w 1831142"/>
                  <a:gd name="connsiteY1" fmla="*/ 33565 h 945295"/>
                  <a:gd name="connsiteX2" fmla="*/ 1156947 w 1831142"/>
                  <a:gd name="connsiteY2" fmla="*/ 20034 h 945295"/>
                  <a:gd name="connsiteX3" fmla="*/ 1831142 w 1831142"/>
                  <a:gd name="connsiteY3" fmla="*/ 251508 h 945295"/>
                  <a:gd name="connsiteX4" fmla="*/ 899400 w 1831142"/>
                  <a:gd name="connsiteY4" fmla="*/ 930428 h 945295"/>
                  <a:gd name="connsiteX5" fmla="*/ 3678 w 1831142"/>
                  <a:gd name="connsiteY5" fmla="*/ 77184 h 945295"/>
                  <a:gd name="connsiteX0" fmla="*/ 3678 w 1831142"/>
                  <a:gd name="connsiteY0" fmla="*/ 77184 h 937684"/>
                  <a:gd name="connsiteX1" fmla="*/ 604125 w 1831142"/>
                  <a:gd name="connsiteY1" fmla="*/ 33565 h 937684"/>
                  <a:gd name="connsiteX2" fmla="*/ 1156947 w 1831142"/>
                  <a:gd name="connsiteY2" fmla="*/ 20034 h 937684"/>
                  <a:gd name="connsiteX3" fmla="*/ 1831142 w 1831142"/>
                  <a:gd name="connsiteY3" fmla="*/ 251508 h 937684"/>
                  <a:gd name="connsiteX4" fmla="*/ 899400 w 1831142"/>
                  <a:gd name="connsiteY4" fmla="*/ 930428 h 937684"/>
                  <a:gd name="connsiteX5" fmla="*/ 3678 w 1831142"/>
                  <a:gd name="connsiteY5" fmla="*/ 77184 h 937684"/>
                  <a:gd name="connsiteX0" fmla="*/ 3678 w 1831142"/>
                  <a:gd name="connsiteY0" fmla="*/ 77184 h 930614"/>
                  <a:gd name="connsiteX1" fmla="*/ 604125 w 1831142"/>
                  <a:gd name="connsiteY1" fmla="*/ 33565 h 930614"/>
                  <a:gd name="connsiteX2" fmla="*/ 1156947 w 1831142"/>
                  <a:gd name="connsiteY2" fmla="*/ 20034 h 930614"/>
                  <a:gd name="connsiteX3" fmla="*/ 1831142 w 1831142"/>
                  <a:gd name="connsiteY3" fmla="*/ 251508 h 930614"/>
                  <a:gd name="connsiteX4" fmla="*/ 899400 w 1831142"/>
                  <a:gd name="connsiteY4" fmla="*/ 930428 h 930614"/>
                  <a:gd name="connsiteX5" fmla="*/ 3678 w 1831142"/>
                  <a:gd name="connsiteY5" fmla="*/ 77184 h 930614"/>
                  <a:gd name="connsiteX0" fmla="*/ 3678 w 1831348"/>
                  <a:gd name="connsiteY0" fmla="*/ 77184 h 930568"/>
                  <a:gd name="connsiteX1" fmla="*/ 604125 w 1831348"/>
                  <a:gd name="connsiteY1" fmla="*/ 33565 h 930568"/>
                  <a:gd name="connsiteX2" fmla="*/ 1156947 w 1831348"/>
                  <a:gd name="connsiteY2" fmla="*/ 20034 h 930568"/>
                  <a:gd name="connsiteX3" fmla="*/ 1831142 w 1831348"/>
                  <a:gd name="connsiteY3" fmla="*/ 251508 h 930568"/>
                  <a:gd name="connsiteX4" fmla="*/ 899400 w 1831348"/>
                  <a:gd name="connsiteY4" fmla="*/ 930428 h 930568"/>
                  <a:gd name="connsiteX5" fmla="*/ 3678 w 1831348"/>
                  <a:gd name="connsiteY5" fmla="*/ 77184 h 930568"/>
                  <a:gd name="connsiteX0" fmla="*/ 3678 w 1917047"/>
                  <a:gd name="connsiteY0" fmla="*/ 77184 h 930632"/>
                  <a:gd name="connsiteX1" fmla="*/ 604125 w 1917047"/>
                  <a:gd name="connsiteY1" fmla="*/ 33565 h 930632"/>
                  <a:gd name="connsiteX2" fmla="*/ 1156947 w 1917047"/>
                  <a:gd name="connsiteY2" fmla="*/ 20034 h 930632"/>
                  <a:gd name="connsiteX3" fmla="*/ 1916867 w 1917047"/>
                  <a:gd name="connsiteY3" fmla="*/ 156258 h 930632"/>
                  <a:gd name="connsiteX4" fmla="*/ 899400 w 1917047"/>
                  <a:gd name="connsiteY4" fmla="*/ 930428 h 930632"/>
                  <a:gd name="connsiteX5" fmla="*/ 3678 w 1917047"/>
                  <a:gd name="connsiteY5" fmla="*/ 77184 h 930632"/>
                  <a:gd name="connsiteX0" fmla="*/ 3678 w 1917047"/>
                  <a:gd name="connsiteY0" fmla="*/ 77184 h 930632"/>
                  <a:gd name="connsiteX1" fmla="*/ 604125 w 1917047"/>
                  <a:gd name="connsiteY1" fmla="*/ 33565 h 930632"/>
                  <a:gd name="connsiteX2" fmla="*/ 1156947 w 1917047"/>
                  <a:gd name="connsiteY2" fmla="*/ 20034 h 930632"/>
                  <a:gd name="connsiteX3" fmla="*/ 1916867 w 1917047"/>
                  <a:gd name="connsiteY3" fmla="*/ 156258 h 930632"/>
                  <a:gd name="connsiteX4" fmla="*/ 899400 w 1917047"/>
                  <a:gd name="connsiteY4" fmla="*/ 930428 h 930632"/>
                  <a:gd name="connsiteX5" fmla="*/ 3678 w 1917047"/>
                  <a:gd name="connsiteY5" fmla="*/ 77184 h 930632"/>
                  <a:gd name="connsiteX0" fmla="*/ 3678 w 1924934"/>
                  <a:gd name="connsiteY0" fmla="*/ 152568 h 1006018"/>
                  <a:gd name="connsiteX1" fmla="*/ 604125 w 1924934"/>
                  <a:gd name="connsiteY1" fmla="*/ 108949 h 1006018"/>
                  <a:gd name="connsiteX2" fmla="*/ 1156947 w 1924934"/>
                  <a:gd name="connsiteY2" fmla="*/ 95418 h 1006018"/>
                  <a:gd name="connsiteX3" fmla="*/ 1364418 w 1924934"/>
                  <a:gd name="connsiteY3" fmla="*/ 3042 h 1006018"/>
                  <a:gd name="connsiteX4" fmla="*/ 1916867 w 1924934"/>
                  <a:gd name="connsiteY4" fmla="*/ 231642 h 1006018"/>
                  <a:gd name="connsiteX5" fmla="*/ 899400 w 1924934"/>
                  <a:gd name="connsiteY5" fmla="*/ 1005812 h 1006018"/>
                  <a:gd name="connsiteX6" fmla="*/ 3678 w 1924934"/>
                  <a:gd name="connsiteY6" fmla="*/ 152568 h 1006018"/>
                  <a:gd name="connsiteX0" fmla="*/ 3678 w 1919112"/>
                  <a:gd name="connsiteY0" fmla="*/ 77185 h 930630"/>
                  <a:gd name="connsiteX1" fmla="*/ 604125 w 1919112"/>
                  <a:gd name="connsiteY1" fmla="*/ 33566 h 930630"/>
                  <a:gd name="connsiteX2" fmla="*/ 1156947 w 1919112"/>
                  <a:gd name="connsiteY2" fmla="*/ 20035 h 930630"/>
                  <a:gd name="connsiteX3" fmla="*/ 1916867 w 1919112"/>
                  <a:gd name="connsiteY3" fmla="*/ 156259 h 930630"/>
                  <a:gd name="connsiteX4" fmla="*/ 899400 w 1919112"/>
                  <a:gd name="connsiteY4" fmla="*/ 930429 h 930630"/>
                  <a:gd name="connsiteX5" fmla="*/ 3678 w 1919112"/>
                  <a:gd name="connsiteY5" fmla="*/ 77185 h 930630"/>
                  <a:gd name="connsiteX0" fmla="*/ 4892 w 1922768"/>
                  <a:gd name="connsiteY0" fmla="*/ 84078 h 937523"/>
                  <a:gd name="connsiteX1" fmla="*/ 605339 w 1922768"/>
                  <a:gd name="connsiteY1" fmla="*/ 40459 h 937523"/>
                  <a:gd name="connsiteX2" fmla="*/ 1918081 w 1922768"/>
                  <a:gd name="connsiteY2" fmla="*/ 163152 h 937523"/>
                  <a:gd name="connsiteX3" fmla="*/ 900614 w 1922768"/>
                  <a:gd name="connsiteY3" fmla="*/ 937322 h 937523"/>
                  <a:gd name="connsiteX4" fmla="*/ 4892 w 1922768"/>
                  <a:gd name="connsiteY4" fmla="*/ 84078 h 937523"/>
                  <a:gd name="connsiteX0" fmla="*/ 0 w 1942276"/>
                  <a:gd name="connsiteY0" fmla="*/ 69180 h 922623"/>
                  <a:gd name="connsiteX1" fmla="*/ 1913189 w 1942276"/>
                  <a:gd name="connsiteY1" fmla="*/ 148254 h 922623"/>
                  <a:gd name="connsiteX2" fmla="*/ 895722 w 1942276"/>
                  <a:gd name="connsiteY2" fmla="*/ 922424 h 922623"/>
                  <a:gd name="connsiteX3" fmla="*/ 0 w 1942276"/>
                  <a:gd name="connsiteY3" fmla="*/ 69180 h 922623"/>
                  <a:gd name="connsiteX0" fmla="*/ 24309 w 1945582"/>
                  <a:gd name="connsiteY0" fmla="*/ 140300 h 993629"/>
                  <a:gd name="connsiteX1" fmla="*/ 1927973 w 1945582"/>
                  <a:gd name="connsiteY1" fmla="*/ 86024 h 993629"/>
                  <a:gd name="connsiteX2" fmla="*/ 920031 w 1945582"/>
                  <a:gd name="connsiteY2" fmla="*/ 993544 h 993629"/>
                  <a:gd name="connsiteX3" fmla="*/ 24309 w 1945582"/>
                  <a:gd name="connsiteY3" fmla="*/ 140300 h 993629"/>
                  <a:gd name="connsiteX0" fmla="*/ 23887 w 1935783"/>
                  <a:gd name="connsiteY0" fmla="*/ 99853 h 953101"/>
                  <a:gd name="connsiteX1" fmla="*/ 1918026 w 1935783"/>
                  <a:gd name="connsiteY1" fmla="*/ 112252 h 953101"/>
                  <a:gd name="connsiteX2" fmla="*/ 919609 w 1935783"/>
                  <a:gd name="connsiteY2" fmla="*/ 953097 h 953101"/>
                  <a:gd name="connsiteX3" fmla="*/ 23887 w 1935783"/>
                  <a:gd name="connsiteY3" fmla="*/ 99853 h 953101"/>
                  <a:gd name="connsiteX0" fmla="*/ 20864 w 1935423"/>
                  <a:gd name="connsiteY0" fmla="*/ 99853 h 953101"/>
                  <a:gd name="connsiteX1" fmla="*/ 1915003 w 1935423"/>
                  <a:gd name="connsiteY1" fmla="*/ 112252 h 953101"/>
                  <a:gd name="connsiteX2" fmla="*/ 964211 w 1935423"/>
                  <a:gd name="connsiteY2" fmla="*/ 953097 h 953101"/>
                  <a:gd name="connsiteX3" fmla="*/ 20864 w 1935423"/>
                  <a:gd name="connsiteY3" fmla="*/ 99853 h 953101"/>
                  <a:gd name="connsiteX0" fmla="*/ 30892 w 1955204"/>
                  <a:gd name="connsiteY0" fmla="*/ 99853 h 953101"/>
                  <a:gd name="connsiteX1" fmla="*/ 1925031 w 1955204"/>
                  <a:gd name="connsiteY1" fmla="*/ 112252 h 953101"/>
                  <a:gd name="connsiteX2" fmla="*/ 974239 w 1955204"/>
                  <a:gd name="connsiteY2" fmla="*/ 953097 h 953101"/>
                  <a:gd name="connsiteX3" fmla="*/ 30892 w 1955204"/>
                  <a:gd name="connsiteY3" fmla="*/ 99853 h 953101"/>
                  <a:gd name="connsiteX0" fmla="*/ 30892 w 1955204"/>
                  <a:gd name="connsiteY0" fmla="*/ 104607 h 995955"/>
                  <a:gd name="connsiteX1" fmla="*/ 1925031 w 1955204"/>
                  <a:gd name="connsiteY1" fmla="*/ 117006 h 995955"/>
                  <a:gd name="connsiteX2" fmla="*/ 974239 w 1955204"/>
                  <a:gd name="connsiteY2" fmla="*/ 995951 h 995955"/>
                  <a:gd name="connsiteX3" fmla="*/ 30892 w 1955204"/>
                  <a:gd name="connsiteY3" fmla="*/ 104607 h 995955"/>
                  <a:gd name="connsiteX0" fmla="*/ 34739 w 1962786"/>
                  <a:gd name="connsiteY0" fmla="*/ 104607 h 995955"/>
                  <a:gd name="connsiteX1" fmla="*/ 1928878 w 1962786"/>
                  <a:gd name="connsiteY1" fmla="*/ 117006 h 995955"/>
                  <a:gd name="connsiteX2" fmla="*/ 978086 w 1962786"/>
                  <a:gd name="connsiteY2" fmla="*/ 995951 h 995955"/>
                  <a:gd name="connsiteX3" fmla="*/ 34739 w 1962786"/>
                  <a:gd name="connsiteY3" fmla="*/ 104607 h 995955"/>
                  <a:gd name="connsiteX0" fmla="*/ 36399 w 1966059"/>
                  <a:gd name="connsiteY0" fmla="*/ 104607 h 996006"/>
                  <a:gd name="connsiteX1" fmla="*/ 1930538 w 1966059"/>
                  <a:gd name="connsiteY1" fmla="*/ 117006 h 996006"/>
                  <a:gd name="connsiteX2" fmla="*/ 979746 w 1966059"/>
                  <a:gd name="connsiteY2" fmla="*/ 995951 h 996006"/>
                  <a:gd name="connsiteX3" fmla="*/ 36399 w 1966059"/>
                  <a:gd name="connsiteY3" fmla="*/ 104607 h 996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6059" h="996006">
                    <a:moveTo>
                      <a:pt x="36399" y="104607"/>
                    </a:moveTo>
                    <a:cubicBezTo>
                      <a:pt x="194864" y="-41884"/>
                      <a:pt x="1773313" y="-31551"/>
                      <a:pt x="1930538" y="117006"/>
                    </a:cubicBezTo>
                    <a:cubicBezTo>
                      <a:pt x="2087763" y="265563"/>
                      <a:pt x="1714536" y="988492"/>
                      <a:pt x="979746" y="995951"/>
                    </a:cubicBezTo>
                    <a:cubicBezTo>
                      <a:pt x="244956" y="1003410"/>
                      <a:pt x="-122066" y="251098"/>
                      <a:pt x="36399" y="10460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8000"/>
                      <a:alpha val="0"/>
                    </a:schemeClr>
                  </a:gs>
                  <a:gs pos="100000">
                    <a:srgbClr val="3C7533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</p:grpSp>
        <p:sp>
          <p:nvSpPr>
            <p:cNvPr id="120" name="テキスト ボックス 119"/>
            <p:cNvSpPr txBox="1"/>
            <p:nvPr/>
          </p:nvSpPr>
          <p:spPr>
            <a:xfrm>
              <a:off x="5826949" y="2286090"/>
              <a:ext cx="2249252" cy="575897"/>
            </a:xfrm>
            <a:prstGeom prst="rect">
              <a:avLst/>
            </a:prstGeom>
            <a:noFill/>
            <a:effectLst>
              <a:outerShdw blurRad="63500" dir="2940000" algn="tl" rotWithShape="0">
                <a:srgbClr val="00602B">
                  <a:alpha val="56863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altLang="ja-JP" sz="2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Vol.41</a:t>
              </a:r>
              <a:endParaRPr lang="ja-JP" alt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58901" y="1512817"/>
            <a:ext cx="72879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月に一度再開していましたが現在休止中です。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2023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月から、リニューアルして再開します。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毎週木曜日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分におこなっています。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一緒に参加も大歓迎です！まずは見に来てくださいね～！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14538" y="5497863"/>
            <a:ext cx="2678431" cy="1815882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プログラム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（一例）</a:t>
            </a: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自己紹介</a:t>
            </a: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今日は何の日</a:t>
            </a: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</a:t>
            </a:r>
            <a:r>
              <a:rPr lang="ja-JP" altLang="en-US" sz="16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歌唱</a:t>
            </a:r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リズム体操</a:t>
            </a: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5.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ゲームや作成等の作業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2898" y="2868678"/>
            <a:ext cx="3473306" cy="246218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939" y="5004540"/>
            <a:ext cx="3304549" cy="229849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277" y="7455409"/>
            <a:ext cx="3435907" cy="2550206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3802898" y="7434925"/>
            <a:ext cx="35061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認知症の有無にかかわらず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参加は可能です。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見当識に働きかけ脳の賦活や社会的側面での関わりから、</a:t>
            </a:r>
          </a:p>
          <a:p>
            <a:r>
              <a:rPr lang="ja-JP" altLang="en-US" dirty="0">
                <a:solidFill>
                  <a:srgbClr val="0070C0"/>
                </a:solidFill>
              </a:rPr>
              <a:t>皆さんが穏やかに過ごせるよう支援出来たら良いですよね。</a:t>
            </a:r>
          </a:p>
        </p:txBody>
      </p:sp>
      <p:sp>
        <p:nvSpPr>
          <p:cNvPr id="19" name="円形吹き出し 18"/>
          <p:cNvSpPr/>
          <p:nvPr/>
        </p:nvSpPr>
        <p:spPr>
          <a:xfrm>
            <a:off x="5490357" y="5497863"/>
            <a:ext cx="2002413" cy="1385548"/>
          </a:xfrm>
          <a:prstGeom prst="wedgeEllipseCallout">
            <a:avLst>
              <a:gd name="adj1" fmla="val -18899"/>
              <a:gd name="adj2" fmla="val -57331"/>
            </a:avLst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5</a:t>
            </a:r>
            <a:r>
              <a:rPr lang="ja-JP" altLang="en-US" sz="2000" dirty="0">
                <a:solidFill>
                  <a:schemeClr val="tx1"/>
                </a:solidFill>
              </a:rPr>
              <a:t>階病棟の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デイルーム</a:t>
            </a:r>
            <a:r>
              <a:rPr lang="ja-JP" altLang="en-US" sz="2000" dirty="0">
                <a:solidFill>
                  <a:schemeClr val="tx1"/>
                </a:solidFill>
              </a:rPr>
              <a:t>でしてますよ！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187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Arial</vt:lpstr>
      <vt:lpstr>Arial Black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tomato</dc:creator>
  <cp:lastModifiedBy>高森　智恵子</cp:lastModifiedBy>
  <cp:revision>68</cp:revision>
  <cp:lastPrinted>2018-03-14T01:26:18Z</cp:lastPrinted>
  <dcterms:created xsi:type="dcterms:W3CDTF">2014-01-04T19:36:39Z</dcterms:created>
  <dcterms:modified xsi:type="dcterms:W3CDTF">2024-03-27T07:49:57Z</dcterms:modified>
</cp:coreProperties>
</file>